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8.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9.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 id="2147483648" r:id="rId5"/>
    <p:sldMasterId id="2147483657" r:id="rId6"/>
    <p:sldMasterId id="2147483663" r:id="rId7"/>
    <p:sldMasterId id="2147483679" r:id="rId8"/>
    <p:sldMasterId id="2147483689" r:id="rId9"/>
    <p:sldMasterId id="2147483699" r:id="rId10"/>
    <p:sldMasterId id="2147483709" r:id="rId11"/>
    <p:sldMasterId id="2147483719" r:id="rId12"/>
    <p:sldMasterId id="2147483729" r:id="rId13"/>
  </p:sldMasterIdLst>
  <p:notesMasterIdLst>
    <p:notesMasterId r:id="rId23"/>
  </p:notesMasterIdLst>
  <p:handoutMasterIdLst>
    <p:handoutMasterId r:id="rId24"/>
  </p:handoutMasterIdLst>
  <p:sldIdLst>
    <p:sldId id="257" r:id="rId14"/>
    <p:sldId id="2147473433" r:id="rId15"/>
    <p:sldId id="3380" r:id="rId16"/>
    <p:sldId id="3379" r:id="rId17"/>
    <p:sldId id="2147473437" r:id="rId18"/>
    <p:sldId id="3383" r:id="rId19"/>
    <p:sldId id="3376" r:id="rId20"/>
    <p:sldId id="3387" r:id="rId21"/>
    <p:sldId id="28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29" userDrawn="1">
          <p15:clr>
            <a:srgbClr val="A4A3A4"/>
          </p15:clr>
        </p15:guide>
        <p15:guide id="2" orient="horz" pos="527" userDrawn="1">
          <p15:clr>
            <a:srgbClr val="A4A3A4"/>
          </p15:clr>
        </p15:guide>
        <p15:guide id="3" orient="horz" pos="3793" userDrawn="1">
          <p15:clr>
            <a:srgbClr val="A4A3A4"/>
          </p15:clr>
        </p15:guide>
        <p15:guide id="4" pos="715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4F9915-AF2A-45CD-D6CA-FAF0EC61C589}" name="TAYLOR, Jennifer (ROYAL FREE LONDON NHS FOUNDATION TRUST)" initials="TT" userId="S::jennifer.taylor85@nhs.net::109febd4-7439-4a1c-8a71-09e3db66aff0" providerId="AD"/>
  <p188:author id="{4F869A28-FA08-B218-64A6-4E98E4E5DF18}" name="GREENE, Chris (ROYAL FREE LONDON NHS FOUNDATION TRUST)" initials="GC(FLNFT" userId="S::chris.greene1@nhs.net::0c283f34-ed82-43c9-a3b7-d85f0ee5d30a" providerId="AD"/>
  <p188:author id="{5141FEA0-3875-7EF7-3959-DB2D69723605}" name="JOY AETUMANAKARAN, Kevin (ROYAL FREE LONDON NHS FOUNDATION TRUST)" initials="KJ" userId="S::kevin.joyaetumanakaran@nhs.net::42e8edff-c4ad-467c-b12a-3b4e26c2ed04" providerId="AD"/>
  <p188:author id="{9B6700D2-8296-3315-2D65-EDC1145B6397}" name="SHAMSUDIN, Afroza (ROYAL FREE LONDON NHS FOUNDATION TRUST)" initials="AS" userId="S::afroza.shamsudin1@nhs.net::5543386b-eb2e-4077-931a-7cb4f47d861f" providerId="AD"/>
  <p188:author id="{F14A5FD5-7938-DA8C-53C4-6941C27A0C0B}" name="Taylor, Jennifer" initials="TJ" userId="S-1-5-21-15564180-125834522-1008150880-172429" providerId="AD"/>
  <p188:author id="{05DC7CD5-C5BE-5C0E-5B0B-F5C0B98A0E43}" name="KOCUR, William (ROYAL FREE LONDON NHS FOUNDATION TRUST)" initials="WK" userId="S::william.kocur@nhs.net::d92bf84b-e2d2-4ea1-bab8-7885ae6b674c" providerId="AD"/>
  <p188:author id="{0C8F63DB-47F6-D8A7-5598-710EDA5561D3}" name="CARROLL, Thomas (ROYAL FREE LONDON NHS FOUNDATION TRUST)" initials="CT(FLNFT" userId="S::thomas.carroll2@nhs.net::35a06427-a9f3-45e8-8164-0acb50896841" providerId="AD"/>
  <p188:author id="{F2EE23F9-C105-B148-C42B-FC309D7BAAC3}" name="ROACH, Colette (ROYAL FREE LONDON NHS FOUNDATION TRUST)" initials="RT" userId="S::colette.roach3@nhs.net::6fad68ef-3a84-4cee-b2b5-043dcbddc7e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25463"/>
    <a:srgbClr val="E8EDEE"/>
    <a:srgbClr val="0EAB9E"/>
    <a:srgbClr val="BDD9F0"/>
    <a:srgbClr val="008283"/>
    <a:srgbClr val="D0E4F4"/>
    <a:srgbClr val="BADFDC"/>
    <a:srgbClr val="3F9FFF"/>
    <a:srgbClr val="E828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1" autoAdjust="0"/>
    <p:restoredTop sz="86481" autoAdjust="0"/>
  </p:normalViewPr>
  <p:slideViewPr>
    <p:cSldViewPr snapToGrid="0">
      <p:cViewPr varScale="1">
        <p:scale>
          <a:sx n="58" d="100"/>
          <a:sy n="58" d="100"/>
        </p:scale>
        <p:origin x="240" y="36"/>
      </p:cViewPr>
      <p:guideLst>
        <p:guide pos="529"/>
        <p:guide orient="horz" pos="527"/>
        <p:guide orient="horz" pos="3793"/>
        <p:guide pos="7151"/>
      </p:guideLst>
    </p:cSldViewPr>
  </p:slideViewPr>
  <p:outlineViewPr>
    <p:cViewPr>
      <p:scale>
        <a:sx n="33" d="100"/>
        <a:sy n="33" d="100"/>
      </p:scale>
      <p:origin x="0" y="-2148"/>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8.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036F0E-D62A-8F4D-98EE-675FAC2C953C}" type="doc">
      <dgm:prSet loTypeId="urn:microsoft.com/office/officeart/2005/8/layout/chevron2" loCatId="" qsTypeId="urn:microsoft.com/office/officeart/2005/8/quickstyle/simple1" qsCatId="other" csTypeId="urn:microsoft.com/office/officeart/2005/8/colors/colorful3" csCatId="colorful" phldr="1"/>
      <dgm:spPr/>
      <dgm:t>
        <a:bodyPr/>
        <a:lstStyle/>
        <a:p>
          <a:endParaRPr lang="en-GB"/>
        </a:p>
      </dgm:t>
    </dgm:pt>
    <dgm:pt modelId="{45BE1FD8-EAB5-F14B-B87B-C29D36658574}">
      <dgm:prSet phldrT="[Text]"/>
      <dgm:spPr/>
      <dgm:t>
        <a:bodyPr/>
        <a:lstStyle/>
        <a:p>
          <a:br>
            <a:rPr lang="en-GB" b="1" dirty="0">
              <a:solidFill>
                <a:schemeClr val="bg1"/>
              </a:solidFill>
            </a:rPr>
          </a:br>
          <a:r>
            <a:rPr lang="en-GB" b="1" dirty="0">
              <a:solidFill>
                <a:schemeClr val="bg1"/>
              </a:solidFill>
            </a:rPr>
            <a:t>Inequalities</a:t>
          </a:r>
        </a:p>
      </dgm:t>
    </dgm:pt>
    <dgm:pt modelId="{BC093BDC-6C35-1544-A0BD-2315BF1D3823}" type="parTrans" cxnId="{42C2E6F7-C1A7-5E43-B81F-42081FB6E55E}">
      <dgm:prSet/>
      <dgm:spPr/>
      <dgm:t>
        <a:bodyPr/>
        <a:lstStyle/>
        <a:p>
          <a:endParaRPr lang="en-GB">
            <a:solidFill>
              <a:srgbClr val="425463"/>
            </a:solidFill>
          </a:endParaRPr>
        </a:p>
      </dgm:t>
    </dgm:pt>
    <dgm:pt modelId="{7304D12D-2383-1643-8E41-E44EE2DF5B7E}" type="sibTrans" cxnId="{42C2E6F7-C1A7-5E43-B81F-42081FB6E55E}">
      <dgm:prSet/>
      <dgm:spPr/>
      <dgm:t>
        <a:bodyPr/>
        <a:lstStyle/>
        <a:p>
          <a:endParaRPr lang="en-GB">
            <a:solidFill>
              <a:srgbClr val="425463"/>
            </a:solidFill>
          </a:endParaRPr>
        </a:p>
      </dgm:t>
    </dgm:pt>
    <dgm:pt modelId="{569A7082-D172-534C-A2EF-CA68CC22DD49}">
      <dgm:prSet phldrT="[Text]" custT="1"/>
      <dgm:spPr>
        <a:solidFill>
          <a:schemeClr val="lt1">
            <a:hueOff val="0"/>
            <a:satOff val="0"/>
            <a:lumOff val="0"/>
            <a:alpha val="70000"/>
          </a:schemeClr>
        </a:solidFill>
      </dgm:spPr>
      <dgm:t>
        <a:bodyPr/>
        <a:lstStyle/>
        <a:p>
          <a:pPr>
            <a:spcAft>
              <a:spcPts val="400"/>
            </a:spcAft>
          </a:pPr>
          <a:r>
            <a:rPr lang="en-GB" sz="900" b="0" kern="1200" dirty="0">
              <a:solidFill>
                <a:schemeClr val="tx1"/>
              </a:solidFill>
            </a:rPr>
            <a:t>NHS stakeholders feedback that more needs to be done to </a:t>
          </a:r>
          <a:r>
            <a:rPr lang="en-GB" sz="900" kern="1200" dirty="0">
              <a:solidFill>
                <a:srgbClr val="425463"/>
              </a:solidFill>
            </a:rPr>
            <a:t>tackle the complex issues around inequalities. CYP mental health and inequalities are key strategy areas. However stakeholders reported that haven’t nailed </a:t>
          </a:r>
          <a:r>
            <a:rPr lang="en-GB" sz="900" kern="1200" dirty="0"/>
            <a:t>how they are going address this.</a:t>
          </a:r>
          <a:endParaRPr lang="en-GB" sz="900" b="1" kern="1200" dirty="0">
            <a:solidFill>
              <a:srgbClr val="005FB8"/>
            </a:solidFill>
            <a:latin typeface="Arial" panose="020B0604020202020204"/>
            <a:ea typeface="+mn-ea"/>
            <a:cs typeface="+mn-cs"/>
          </a:endParaRPr>
        </a:p>
      </dgm:t>
    </dgm:pt>
    <dgm:pt modelId="{634B4A59-C746-654E-9751-4C0EC52777F9}" type="parTrans" cxnId="{CE292D01-80E2-BB4A-9D01-B25F817EE2E7}">
      <dgm:prSet/>
      <dgm:spPr/>
      <dgm:t>
        <a:bodyPr/>
        <a:lstStyle/>
        <a:p>
          <a:endParaRPr lang="en-GB">
            <a:solidFill>
              <a:srgbClr val="425463"/>
            </a:solidFill>
          </a:endParaRPr>
        </a:p>
      </dgm:t>
    </dgm:pt>
    <dgm:pt modelId="{62897E87-CBFC-884D-B692-C10A074F5393}" type="sibTrans" cxnId="{CE292D01-80E2-BB4A-9D01-B25F817EE2E7}">
      <dgm:prSet/>
      <dgm:spPr/>
      <dgm:t>
        <a:bodyPr/>
        <a:lstStyle/>
        <a:p>
          <a:endParaRPr lang="en-GB">
            <a:solidFill>
              <a:srgbClr val="425463"/>
            </a:solidFill>
          </a:endParaRPr>
        </a:p>
      </dgm:t>
    </dgm:pt>
    <dgm:pt modelId="{3DAAB6B6-022A-4E4C-B6EA-DB1F6479276F}">
      <dgm:prSet phldrT="[Text]"/>
      <dgm:spPr/>
      <dgm:t>
        <a:bodyPr/>
        <a:lstStyle/>
        <a:p>
          <a:r>
            <a:rPr lang="en-GB" b="0" dirty="0">
              <a:solidFill>
                <a:schemeClr val="bg1"/>
              </a:solidFill>
            </a:rPr>
            <a:t>Prevention and self regulation </a:t>
          </a:r>
        </a:p>
      </dgm:t>
    </dgm:pt>
    <dgm:pt modelId="{79F4F6B9-CD94-2343-8007-B046DE51A5DF}" type="parTrans" cxnId="{419AF291-9FF9-9742-B110-941C8A6181AC}">
      <dgm:prSet/>
      <dgm:spPr/>
      <dgm:t>
        <a:bodyPr/>
        <a:lstStyle/>
        <a:p>
          <a:endParaRPr lang="en-GB">
            <a:solidFill>
              <a:srgbClr val="425463"/>
            </a:solidFill>
          </a:endParaRPr>
        </a:p>
      </dgm:t>
    </dgm:pt>
    <dgm:pt modelId="{0C5BD85A-0161-F644-B363-12FF838EA05E}" type="sibTrans" cxnId="{419AF291-9FF9-9742-B110-941C8A6181AC}">
      <dgm:prSet/>
      <dgm:spPr/>
      <dgm:t>
        <a:bodyPr/>
        <a:lstStyle/>
        <a:p>
          <a:endParaRPr lang="en-GB">
            <a:solidFill>
              <a:srgbClr val="425463"/>
            </a:solidFill>
          </a:endParaRPr>
        </a:p>
      </dgm:t>
    </dgm:pt>
    <dgm:pt modelId="{645431BB-7747-EE42-9753-37A1FC3FFBD3}">
      <dgm:prSet phldrT="[Text]"/>
      <dgm:spPr>
        <a:solidFill>
          <a:schemeClr val="lt1">
            <a:hueOff val="0"/>
            <a:satOff val="0"/>
            <a:lumOff val="0"/>
            <a:alpha val="70000"/>
          </a:schemeClr>
        </a:solidFill>
      </dgm:spPr>
      <dgm:t>
        <a:bodyPr/>
        <a:lstStyle/>
        <a:p>
          <a:pPr>
            <a:spcAft>
              <a:spcPts val="400"/>
            </a:spcAft>
          </a:pPr>
          <a:r>
            <a:rPr lang="en-GB" sz="900" kern="1200" dirty="0">
              <a:solidFill>
                <a:srgbClr val="425463"/>
              </a:solidFill>
            </a:rPr>
            <a:t>It has been difficult for ICBs to manage emerging needs of young people. Teams are interested in learning from and listening to young people and families on </a:t>
          </a:r>
          <a:r>
            <a:rPr lang="en-GB" sz="900" kern="1200" dirty="0"/>
            <a:t>what needs to happen to build resilience.</a:t>
          </a:r>
          <a:endParaRPr lang="en-GB" sz="900" kern="1200" dirty="0">
            <a:solidFill>
              <a:srgbClr val="425463"/>
            </a:solidFill>
          </a:endParaRPr>
        </a:p>
      </dgm:t>
    </dgm:pt>
    <dgm:pt modelId="{EDA5A90F-3DBD-AB42-A70A-430B478ED3EC}" type="parTrans" cxnId="{089C0044-51BA-7346-A8F4-FC11B04B0E66}">
      <dgm:prSet/>
      <dgm:spPr/>
      <dgm:t>
        <a:bodyPr/>
        <a:lstStyle/>
        <a:p>
          <a:endParaRPr lang="en-GB">
            <a:solidFill>
              <a:srgbClr val="425463"/>
            </a:solidFill>
          </a:endParaRPr>
        </a:p>
      </dgm:t>
    </dgm:pt>
    <dgm:pt modelId="{2389395F-D3EA-9942-B0EF-AD852C6B10BD}" type="sibTrans" cxnId="{089C0044-51BA-7346-A8F4-FC11B04B0E66}">
      <dgm:prSet/>
      <dgm:spPr/>
      <dgm:t>
        <a:bodyPr/>
        <a:lstStyle/>
        <a:p>
          <a:endParaRPr lang="en-GB">
            <a:solidFill>
              <a:srgbClr val="425463"/>
            </a:solidFill>
          </a:endParaRPr>
        </a:p>
      </dgm:t>
    </dgm:pt>
    <dgm:pt modelId="{10BCE170-6449-2045-99EB-DD24C390B479}">
      <dgm:prSet phldrT="[Text]"/>
      <dgm:spPr/>
      <dgm:t>
        <a:bodyPr/>
        <a:lstStyle/>
        <a:p>
          <a:br>
            <a:rPr lang="en-GB" b="1" dirty="0">
              <a:solidFill>
                <a:srgbClr val="425463"/>
              </a:solidFill>
            </a:rPr>
          </a:br>
          <a:r>
            <a:rPr lang="en-GB" b="1" dirty="0">
              <a:solidFill>
                <a:schemeClr val="bg1"/>
              </a:solidFill>
            </a:rPr>
            <a:t>Waiting Well </a:t>
          </a:r>
        </a:p>
      </dgm:t>
    </dgm:pt>
    <dgm:pt modelId="{692985F5-9889-3C48-9CAE-95A744F55717}" type="parTrans" cxnId="{99AD0FEB-EA6E-4244-96CE-43CF0AEC30C5}">
      <dgm:prSet/>
      <dgm:spPr/>
      <dgm:t>
        <a:bodyPr/>
        <a:lstStyle/>
        <a:p>
          <a:endParaRPr lang="en-GB">
            <a:solidFill>
              <a:srgbClr val="425463"/>
            </a:solidFill>
          </a:endParaRPr>
        </a:p>
      </dgm:t>
    </dgm:pt>
    <dgm:pt modelId="{FB55459D-6889-D340-A5FC-C83F2EB8473D}" type="sibTrans" cxnId="{99AD0FEB-EA6E-4244-96CE-43CF0AEC30C5}">
      <dgm:prSet/>
      <dgm:spPr/>
      <dgm:t>
        <a:bodyPr/>
        <a:lstStyle/>
        <a:p>
          <a:endParaRPr lang="en-GB">
            <a:solidFill>
              <a:srgbClr val="425463"/>
            </a:solidFill>
          </a:endParaRPr>
        </a:p>
      </dgm:t>
    </dgm:pt>
    <dgm:pt modelId="{24F5F65A-BCD8-2049-8113-BB68ADEA359B}">
      <dgm:prSet phldrT="[Text]" custT="1"/>
      <dgm:spPr>
        <a:solidFill>
          <a:srgbClr val="FFFFFF">
            <a:alpha val="70000"/>
          </a:srgbClr>
        </a:solidFill>
      </dgm:spPr>
      <dgm:t>
        <a:bodyPr/>
        <a:lstStyle/>
        <a:p>
          <a:pPr>
            <a:spcAft>
              <a:spcPts val="400"/>
            </a:spcAft>
          </a:pPr>
          <a:r>
            <a:rPr lang="en-GB" sz="900" kern="1200" dirty="0">
              <a:solidFill>
                <a:srgbClr val="425463"/>
              </a:solidFill>
            </a:rPr>
            <a:t>The NHS stakeholders were interested in </a:t>
          </a:r>
          <a:r>
            <a:rPr lang="en-GB" sz="900" kern="1200" dirty="0">
              <a:solidFill>
                <a:srgbClr val="005FB8">
                  <a:hueOff val="0"/>
                  <a:satOff val="0"/>
                  <a:lumOff val="0"/>
                  <a:alphaOff val="0"/>
                </a:srgbClr>
              </a:solidFill>
              <a:latin typeface="Arial" panose="020B0604020202020204"/>
              <a:ea typeface="+mn-ea"/>
              <a:cs typeface="+mn-cs"/>
            </a:rPr>
            <a:t>learning from our youth board and other young people. </a:t>
          </a:r>
          <a:r>
            <a:rPr lang="en-GB" sz="900" kern="1200" dirty="0">
              <a:solidFill>
                <a:srgbClr val="425463"/>
              </a:solidFill>
              <a:latin typeface="Arial" panose="020B0604020202020204"/>
              <a:ea typeface="+mn-ea"/>
              <a:cs typeface="+mn-cs"/>
            </a:rPr>
            <a:t>They want to </a:t>
          </a:r>
          <a:r>
            <a:rPr lang="en-GB" sz="900" kern="1200" dirty="0">
              <a:solidFill>
                <a:srgbClr val="425463"/>
              </a:solidFill>
            </a:rPr>
            <a:t>gather views on what they need to put in place to support different groups of YP whilst they wait. </a:t>
          </a:r>
        </a:p>
      </dgm:t>
    </dgm:pt>
    <dgm:pt modelId="{4A50AD1D-67A6-6747-8EFB-CDF2183F79F3}" type="parTrans" cxnId="{B9183AE5-99FE-DB4C-B5FB-30E387863F85}">
      <dgm:prSet/>
      <dgm:spPr/>
      <dgm:t>
        <a:bodyPr/>
        <a:lstStyle/>
        <a:p>
          <a:endParaRPr lang="en-GB">
            <a:solidFill>
              <a:srgbClr val="425463"/>
            </a:solidFill>
          </a:endParaRPr>
        </a:p>
      </dgm:t>
    </dgm:pt>
    <dgm:pt modelId="{2F4684A1-5202-F647-9BBC-9D1A8AF6649B}" type="sibTrans" cxnId="{B9183AE5-99FE-DB4C-B5FB-30E387863F85}">
      <dgm:prSet/>
      <dgm:spPr/>
      <dgm:t>
        <a:bodyPr/>
        <a:lstStyle/>
        <a:p>
          <a:endParaRPr lang="en-GB">
            <a:solidFill>
              <a:srgbClr val="425463"/>
            </a:solidFill>
          </a:endParaRPr>
        </a:p>
      </dgm:t>
    </dgm:pt>
    <dgm:pt modelId="{0972970F-021E-43A1-B09D-DB0F8C654059}">
      <dgm:prSet phldrT="[Text]" custT="1"/>
      <dgm:spPr>
        <a:solidFill>
          <a:schemeClr val="lt1">
            <a:hueOff val="0"/>
            <a:satOff val="0"/>
            <a:lumOff val="0"/>
            <a:alpha val="70000"/>
          </a:schemeClr>
        </a:solidFill>
      </dgm:spPr>
      <dgm:t>
        <a:bodyPr/>
        <a:lstStyle/>
        <a:p>
          <a:pPr>
            <a:spcAft>
              <a:spcPts val="400"/>
            </a:spcAft>
          </a:pPr>
          <a:r>
            <a:rPr lang="en-GB" sz="900" kern="1200" dirty="0">
              <a:solidFill>
                <a:srgbClr val="425463"/>
              </a:solidFill>
            </a:rPr>
            <a:t>One area has been working with </a:t>
          </a:r>
          <a:r>
            <a:rPr lang="en-GB" sz="900" kern="1200" dirty="0">
              <a:solidFill>
                <a:srgbClr val="005FB8">
                  <a:hueOff val="0"/>
                  <a:satOff val="0"/>
                  <a:lumOff val="0"/>
                  <a:alphaOff val="0"/>
                </a:srgbClr>
              </a:solidFill>
              <a:latin typeface="Arial" panose="020B0604020202020204"/>
              <a:ea typeface="+mn-ea"/>
              <a:cs typeface="+mn-cs"/>
            </a:rPr>
            <a:t>schools, teachers and parents </a:t>
          </a:r>
          <a:r>
            <a:rPr lang="en-GB" sz="900" kern="1200" dirty="0">
              <a:solidFill>
                <a:srgbClr val="425463"/>
              </a:solidFill>
            </a:rPr>
            <a:t>to support them to learn and teach self-regulation techniques.  </a:t>
          </a:r>
        </a:p>
      </dgm:t>
    </dgm:pt>
    <dgm:pt modelId="{4B7400B1-998C-4CDC-BF77-10331499C416}" type="parTrans" cxnId="{A9686581-77FE-4C8B-911C-5D9C7AA8A8A3}">
      <dgm:prSet/>
      <dgm:spPr/>
      <dgm:t>
        <a:bodyPr/>
        <a:lstStyle/>
        <a:p>
          <a:endParaRPr lang="en-GB">
            <a:solidFill>
              <a:srgbClr val="425463"/>
            </a:solidFill>
          </a:endParaRPr>
        </a:p>
      </dgm:t>
    </dgm:pt>
    <dgm:pt modelId="{73A63405-7728-4DA1-94D8-4B696F771A52}" type="sibTrans" cxnId="{A9686581-77FE-4C8B-911C-5D9C7AA8A8A3}">
      <dgm:prSet/>
      <dgm:spPr/>
      <dgm:t>
        <a:bodyPr/>
        <a:lstStyle/>
        <a:p>
          <a:endParaRPr lang="en-GB">
            <a:solidFill>
              <a:srgbClr val="425463"/>
            </a:solidFill>
          </a:endParaRPr>
        </a:p>
      </dgm:t>
    </dgm:pt>
    <dgm:pt modelId="{C305CF1E-B4FA-450A-8955-A0CD82B79C4B}">
      <dgm:prSet custT="1"/>
      <dgm:spPr/>
      <dgm:t>
        <a:bodyPr/>
        <a:lstStyle/>
        <a:p>
          <a:r>
            <a:rPr lang="en-GB" sz="900" b="0" dirty="0">
              <a:solidFill>
                <a:schemeClr val="bg1"/>
              </a:solidFill>
            </a:rPr>
            <a:t>YP having to repeat their story</a:t>
          </a:r>
        </a:p>
      </dgm:t>
    </dgm:pt>
    <dgm:pt modelId="{D70333A1-808D-42D5-9421-678A93535B59}" type="parTrans" cxnId="{2EC2A789-D9ED-47F4-86D3-15DD49A44104}">
      <dgm:prSet/>
      <dgm:spPr/>
      <dgm:t>
        <a:bodyPr/>
        <a:lstStyle/>
        <a:p>
          <a:endParaRPr lang="en-GB">
            <a:solidFill>
              <a:srgbClr val="425463"/>
            </a:solidFill>
          </a:endParaRPr>
        </a:p>
      </dgm:t>
    </dgm:pt>
    <dgm:pt modelId="{D8041BA1-769E-49C2-936A-317A3848D16E}" type="sibTrans" cxnId="{2EC2A789-D9ED-47F4-86D3-15DD49A44104}">
      <dgm:prSet/>
      <dgm:spPr/>
      <dgm:t>
        <a:bodyPr/>
        <a:lstStyle/>
        <a:p>
          <a:endParaRPr lang="en-GB">
            <a:solidFill>
              <a:srgbClr val="425463"/>
            </a:solidFill>
          </a:endParaRPr>
        </a:p>
      </dgm:t>
    </dgm:pt>
    <dgm:pt modelId="{5F48DA3A-1C8E-4B2D-8CF7-8561ED33027F}">
      <dgm:prSet custT="1"/>
      <dgm:spPr>
        <a:solidFill>
          <a:schemeClr val="lt1">
            <a:hueOff val="0"/>
            <a:satOff val="0"/>
            <a:lumOff val="0"/>
            <a:alpha val="70000"/>
          </a:schemeClr>
        </a:solidFill>
      </dgm:spPr>
      <dgm:t>
        <a:bodyPr/>
        <a:lstStyle/>
        <a:p>
          <a:pPr>
            <a:spcAft>
              <a:spcPts val="400"/>
            </a:spcAft>
          </a:pPr>
          <a:r>
            <a:rPr lang="en-GB" sz="900" kern="1200" dirty="0">
              <a:solidFill>
                <a:srgbClr val="425463"/>
              </a:solidFill>
              <a:latin typeface="+mn-lt"/>
            </a:rPr>
            <a:t>This was recognised as an issue that needs to continue to be addressed. Key is that </a:t>
          </a:r>
          <a:r>
            <a:rPr lang="en-GB" sz="900" kern="1200" dirty="0">
              <a:solidFill>
                <a:srgbClr val="005FB8">
                  <a:hueOff val="0"/>
                  <a:satOff val="0"/>
                  <a:lumOff val="0"/>
                  <a:alphaOff val="0"/>
                </a:srgbClr>
              </a:solidFill>
              <a:latin typeface="Arial" panose="020B0604020202020204"/>
              <a:ea typeface="+mn-ea"/>
              <a:cs typeface="+mn-cs"/>
            </a:rPr>
            <a:t>clinicians and systems need</a:t>
          </a:r>
          <a:r>
            <a:rPr lang="en-GB" sz="900" kern="1200" dirty="0"/>
            <a:t> to talk to each other to make it easier on young people.</a:t>
          </a:r>
          <a:endParaRPr lang="en-GB" sz="900" kern="1200" dirty="0">
            <a:solidFill>
              <a:srgbClr val="425463"/>
            </a:solidFill>
            <a:latin typeface="+mn-lt"/>
          </a:endParaRPr>
        </a:p>
      </dgm:t>
    </dgm:pt>
    <dgm:pt modelId="{DCE340ED-5B7E-4019-92C1-490A74D06318}" type="parTrans" cxnId="{BB0D058F-1A00-46DF-8AF3-3C9514D4DB86}">
      <dgm:prSet/>
      <dgm:spPr/>
      <dgm:t>
        <a:bodyPr/>
        <a:lstStyle/>
        <a:p>
          <a:endParaRPr lang="en-GB">
            <a:solidFill>
              <a:srgbClr val="425463"/>
            </a:solidFill>
          </a:endParaRPr>
        </a:p>
      </dgm:t>
    </dgm:pt>
    <dgm:pt modelId="{2C222592-E20E-41AB-A4DB-4CACBD244DF1}" type="sibTrans" cxnId="{BB0D058F-1A00-46DF-8AF3-3C9514D4DB86}">
      <dgm:prSet/>
      <dgm:spPr/>
      <dgm:t>
        <a:bodyPr/>
        <a:lstStyle/>
        <a:p>
          <a:endParaRPr lang="en-GB">
            <a:solidFill>
              <a:srgbClr val="425463"/>
            </a:solidFill>
          </a:endParaRPr>
        </a:p>
      </dgm:t>
    </dgm:pt>
    <dgm:pt modelId="{DD3CFDC2-6CED-45C8-89A6-12FAC6E91E12}">
      <dgm:prSet custT="1"/>
      <dgm:spPr>
        <a:solidFill>
          <a:schemeClr val="lt1">
            <a:hueOff val="0"/>
            <a:satOff val="0"/>
            <a:lumOff val="0"/>
            <a:alpha val="70000"/>
          </a:schemeClr>
        </a:solidFill>
      </dgm:spPr>
      <dgm:t>
        <a:bodyPr/>
        <a:lstStyle/>
        <a:p>
          <a:pPr>
            <a:spcAft>
              <a:spcPts val="400"/>
            </a:spcAft>
          </a:pPr>
          <a:r>
            <a:rPr lang="en-GB" sz="900" kern="1200" dirty="0">
              <a:solidFill>
                <a:srgbClr val="425463"/>
              </a:solidFill>
              <a:latin typeface="+mj-lt"/>
            </a:rPr>
            <a:t>Services are working to align </a:t>
          </a:r>
          <a:r>
            <a:rPr lang="en-GB" sz="900" kern="1200" dirty="0"/>
            <a:t>IT systems so that they can see and share NHS notes. </a:t>
          </a:r>
          <a:r>
            <a:rPr lang="en-GB" sz="900" kern="1200" dirty="0">
              <a:solidFill>
                <a:srgbClr val="425463"/>
              </a:solidFill>
              <a:latin typeface="Arial" panose="020B0604020202020204"/>
              <a:ea typeface="+mn-ea"/>
              <a:cs typeface="+mn-cs"/>
            </a:rPr>
            <a:t>This has been raised as a key issue for areas to focus on. </a:t>
          </a:r>
        </a:p>
      </dgm:t>
    </dgm:pt>
    <dgm:pt modelId="{012F9206-7CAD-42E8-AE9F-422A420E9945}" type="parTrans" cxnId="{177E6F52-B9E0-4FCA-901B-C77385DE689A}">
      <dgm:prSet/>
      <dgm:spPr/>
      <dgm:t>
        <a:bodyPr/>
        <a:lstStyle/>
        <a:p>
          <a:endParaRPr lang="en-GB">
            <a:solidFill>
              <a:srgbClr val="425463"/>
            </a:solidFill>
          </a:endParaRPr>
        </a:p>
      </dgm:t>
    </dgm:pt>
    <dgm:pt modelId="{D28B1A82-2096-44E5-9FAF-9B34B6B50E42}" type="sibTrans" cxnId="{177E6F52-B9E0-4FCA-901B-C77385DE689A}">
      <dgm:prSet/>
      <dgm:spPr/>
      <dgm:t>
        <a:bodyPr/>
        <a:lstStyle/>
        <a:p>
          <a:endParaRPr lang="en-GB">
            <a:solidFill>
              <a:srgbClr val="425463"/>
            </a:solidFill>
          </a:endParaRPr>
        </a:p>
      </dgm:t>
    </dgm:pt>
    <dgm:pt modelId="{AEE52307-6A71-4310-8376-F385A189155E}">
      <dgm:prSet phldrT="[Text]" custT="1"/>
      <dgm:spPr>
        <a:solidFill>
          <a:schemeClr val="lt1">
            <a:hueOff val="0"/>
            <a:satOff val="0"/>
            <a:lumOff val="0"/>
            <a:alpha val="70000"/>
          </a:schemeClr>
        </a:solidFill>
      </dgm:spPr>
      <dgm:t>
        <a:bodyPr/>
        <a:lstStyle/>
        <a:p>
          <a:pPr>
            <a:spcAft>
              <a:spcPts val="400"/>
            </a:spcAft>
          </a:pPr>
          <a:r>
            <a:rPr lang="en-GB" sz="900" kern="1200" dirty="0">
              <a:solidFill>
                <a:srgbClr val="425463"/>
              </a:solidFill>
            </a:rPr>
            <a:t>One area is working with Black Thrive </a:t>
          </a:r>
          <a:r>
            <a:rPr lang="en-GB" sz="900" kern="1200" dirty="0"/>
            <a:t>to co-produce some resources with children and young people and with mental health support teams to</a:t>
          </a:r>
          <a:r>
            <a:rPr lang="en-GB" sz="900" kern="1200" dirty="0">
              <a:solidFill>
                <a:srgbClr val="425463"/>
              </a:solidFill>
              <a:latin typeface="Arial" panose="020B0604020202020204"/>
              <a:ea typeface="+mn-ea"/>
              <a:cs typeface="+mn-cs"/>
            </a:rPr>
            <a:t> develop some tailored resources.</a:t>
          </a:r>
        </a:p>
      </dgm:t>
    </dgm:pt>
    <dgm:pt modelId="{BDA34F08-A971-4F3D-A22B-815BF3C62FDA}" type="parTrans" cxnId="{E20E04E9-336A-4C0C-B481-7685C747FE96}">
      <dgm:prSet/>
      <dgm:spPr/>
      <dgm:t>
        <a:bodyPr/>
        <a:lstStyle/>
        <a:p>
          <a:endParaRPr lang="en-GB">
            <a:solidFill>
              <a:srgbClr val="425463"/>
            </a:solidFill>
          </a:endParaRPr>
        </a:p>
      </dgm:t>
    </dgm:pt>
    <dgm:pt modelId="{8F958927-9DA7-427D-973B-6E71E5B3F76F}" type="sibTrans" cxnId="{E20E04E9-336A-4C0C-B481-7685C747FE96}">
      <dgm:prSet/>
      <dgm:spPr/>
      <dgm:t>
        <a:bodyPr/>
        <a:lstStyle/>
        <a:p>
          <a:endParaRPr lang="en-GB">
            <a:solidFill>
              <a:srgbClr val="425463"/>
            </a:solidFill>
          </a:endParaRPr>
        </a:p>
      </dgm:t>
    </dgm:pt>
    <dgm:pt modelId="{3E50F826-E7A4-4251-A701-5F3EF0CA3F88}">
      <dgm:prSet phldrT="[Text]" custT="1"/>
      <dgm:spPr>
        <a:solidFill>
          <a:schemeClr val="lt1">
            <a:hueOff val="0"/>
            <a:satOff val="0"/>
            <a:lumOff val="0"/>
            <a:alpha val="70000"/>
          </a:schemeClr>
        </a:solidFill>
      </dgm:spPr>
      <dgm:t>
        <a:bodyPr/>
        <a:lstStyle/>
        <a:p>
          <a:pPr>
            <a:spcAft>
              <a:spcPts val="400"/>
            </a:spcAft>
          </a:pPr>
          <a:r>
            <a:rPr lang="en-GB" sz="900" kern="1200" dirty="0">
              <a:solidFill>
                <a:srgbClr val="425463"/>
              </a:solidFill>
            </a:rPr>
            <a:t>One area is </a:t>
          </a:r>
          <a:r>
            <a:rPr lang="en-GB" sz="900" kern="1200" dirty="0">
              <a:solidFill>
                <a:srgbClr val="425463"/>
              </a:solidFill>
              <a:latin typeface="Arial" panose="020B0604020202020204"/>
              <a:ea typeface="+mn-ea"/>
              <a:cs typeface="+mn-cs"/>
            </a:rPr>
            <a:t>exploring whether they can give young people </a:t>
          </a:r>
          <a:r>
            <a:rPr lang="en-GB" sz="900" kern="1200" dirty="0"/>
            <a:t>the option of staying open to CAMHS up until the age of 19 or wait on the adult mental health service from the age of 17.</a:t>
          </a:r>
          <a:endParaRPr lang="en-GB" sz="900" kern="1200" dirty="0">
            <a:solidFill>
              <a:srgbClr val="425463"/>
            </a:solidFill>
          </a:endParaRPr>
        </a:p>
      </dgm:t>
    </dgm:pt>
    <dgm:pt modelId="{9D3F9980-4C76-4079-8317-BB268A7855E1}" type="parTrans" cxnId="{0F0D8F93-4A46-443B-8988-27654F0C4AE0}">
      <dgm:prSet/>
      <dgm:spPr/>
      <dgm:t>
        <a:bodyPr/>
        <a:lstStyle/>
        <a:p>
          <a:endParaRPr lang="en-GB">
            <a:solidFill>
              <a:srgbClr val="425463"/>
            </a:solidFill>
          </a:endParaRPr>
        </a:p>
      </dgm:t>
    </dgm:pt>
    <dgm:pt modelId="{9DCBEA0C-C32F-4C53-9430-729D78BC608A}" type="sibTrans" cxnId="{0F0D8F93-4A46-443B-8988-27654F0C4AE0}">
      <dgm:prSet/>
      <dgm:spPr/>
      <dgm:t>
        <a:bodyPr/>
        <a:lstStyle/>
        <a:p>
          <a:endParaRPr lang="en-GB">
            <a:solidFill>
              <a:srgbClr val="425463"/>
            </a:solidFill>
          </a:endParaRPr>
        </a:p>
      </dgm:t>
    </dgm:pt>
    <dgm:pt modelId="{667F7707-7AC3-4556-835F-F91CDAAEB0BC}">
      <dgm:prSet custT="1"/>
      <dgm:spPr>
        <a:solidFill>
          <a:schemeClr val="lt1">
            <a:hueOff val="0"/>
            <a:satOff val="0"/>
            <a:lumOff val="0"/>
            <a:alpha val="70000"/>
          </a:schemeClr>
        </a:solidFill>
      </dgm:spPr>
      <dgm:t>
        <a:bodyPr/>
        <a:lstStyle/>
        <a:p>
          <a:pPr>
            <a:spcAft>
              <a:spcPts val="400"/>
            </a:spcAft>
          </a:pPr>
          <a:r>
            <a:rPr lang="en-GB" sz="900" b="0" kern="1200" dirty="0">
              <a:solidFill>
                <a:schemeClr val="tx1"/>
              </a:solidFill>
              <a:latin typeface="+mn-lt"/>
              <a:ea typeface="+mn-ea"/>
              <a:cs typeface="+mn-cs"/>
            </a:rPr>
            <a:t>One area is developing a</a:t>
          </a:r>
          <a:r>
            <a:rPr lang="en-GB" sz="900" b="0" kern="1200" dirty="0"/>
            <a:t> </a:t>
          </a:r>
          <a:r>
            <a:rPr lang="en-GB" sz="900" kern="1200" dirty="0"/>
            <a:t>single point of access </a:t>
          </a:r>
          <a:r>
            <a:rPr lang="en-GB" sz="900" kern="1200" dirty="0">
              <a:solidFill>
                <a:srgbClr val="425463"/>
              </a:solidFill>
              <a:latin typeface="Arial" panose="020B0604020202020204"/>
              <a:ea typeface="+mn-ea"/>
              <a:cs typeface="+mn-cs"/>
            </a:rPr>
            <a:t>in boroughs to help streamline assessment and providing access to the right team. Another service offers a </a:t>
          </a:r>
          <a:r>
            <a:rPr lang="en-GB" sz="900" kern="1200" dirty="0"/>
            <a:t>young persons navigator, </a:t>
          </a:r>
          <a:r>
            <a:rPr lang="en-GB" sz="900" kern="1200" dirty="0">
              <a:solidFill>
                <a:srgbClr val="425463"/>
              </a:solidFill>
              <a:latin typeface="Arial" panose="020B0604020202020204"/>
              <a:ea typeface="+mn-ea"/>
              <a:cs typeface="+mn-cs"/>
            </a:rPr>
            <a:t>the idea is that the navigators is involved in the first assessment and they will also go to all the additional follow up health appointments. </a:t>
          </a:r>
        </a:p>
      </dgm:t>
    </dgm:pt>
    <dgm:pt modelId="{71FAA78D-EAB0-44F9-B714-A4C93E5DBD22}" type="parTrans" cxnId="{C70B6A09-8545-4807-9B30-38D14E877645}">
      <dgm:prSet/>
      <dgm:spPr/>
      <dgm:t>
        <a:bodyPr/>
        <a:lstStyle/>
        <a:p>
          <a:endParaRPr lang="en-GB">
            <a:solidFill>
              <a:srgbClr val="425463"/>
            </a:solidFill>
          </a:endParaRPr>
        </a:p>
      </dgm:t>
    </dgm:pt>
    <dgm:pt modelId="{2F0A7701-F1B3-481C-BF85-E05993F7A49E}" type="sibTrans" cxnId="{C70B6A09-8545-4807-9B30-38D14E877645}">
      <dgm:prSet/>
      <dgm:spPr/>
      <dgm:t>
        <a:bodyPr/>
        <a:lstStyle/>
        <a:p>
          <a:endParaRPr lang="en-GB">
            <a:solidFill>
              <a:srgbClr val="425463"/>
            </a:solidFill>
          </a:endParaRPr>
        </a:p>
      </dgm:t>
    </dgm:pt>
    <dgm:pt modelId="{9081F6DC-29D9-437A-B505-522701B4B2B5}">
      <dgm:prSet phldrT="[Text]" custT="1"/>
      <dgm:spPr>
        <a:solidFill>
          <a:srgbClr val="FFFFFF">
            <a:alpha val="70000"/>
          </a:srgbClr>
        </a:solidFill>
      </dgm:spPr>
      <dgm:t>
        <a:bodyPr/>
        <a:lstStyle/>
        <a:p>
          <a:pPr>
            <a:spcAft>
              <a:spcPts val="400"/>
            </a:spcAft>
          </a:pPr>
          <a:r>
            <a:rPr lang="en-GB" sz="900" kern="1200" dirty="0">
              <a:solidFill>
                <a:srgbClr val="425463"/>
              </a:solidFill>
              <a:latin typeface="Arial" panose="020B0604020202020204"/>
              <a:ea typeface="+mn-ea"/>
              <a:cs typeface="+mn-cs"/>
            </a:rPr>
            <a:t>Stakeholders shared that they provide signposting to other support including </a:t>
          </a:r>
          <a:r>
            <a:rPr lang="en-GB" sz="900" kern="1200" dirty="0"/>
            <a:t>websites, books and apps.</a:t>
          </a:r>
          <a:endParaRPr lang="en-GB" sz="900" kern="1200" dirty="0">
            <a:solidFill>
              <a:srgbClr val="425463"/>
            </a:solidFill>
            <a:latin typeface="Arial" panose="020B0604020202020204"/>
            <a:ea typeface="+mn-ea"/>
            <a:cs typeface="+mn-cs"/>
          </a:endParaRPr>
        </a:p>
      </dgm:t>
    </dgm:pt>
    <dgm:pt modelId="{3459DA68-EB07-4993-8EC5-D789DEB575FA}" type="parTrans" cxnId="{34ADA08C-0059-4E54-87D1-515C4A514916}">
      <dgm:prSet/>
      <dgm:spPr/>
      <dgm:t>
        <a:bodyPr/>
        <a:lstStyle/>
        <a:p>
          <a:endParaRPr lang="en-GB">
            <a:solidFill>
              <a:srgbClr val="425463"/>
            </a:solidFill>
          </a:endParaRPr>
        </a:p>
      </dgm:t>
    </dgm:pt>
    <dgm:pt modelId="{46FF9550-2FD7-4C2F-9833-47261823A7FC}" type="sibTrans" cxnId="{34ADA08C-0059-4E54-87D1-515C4A514916}">
      <dgm:prSet/>
      <dgm:spPr/>
      <dgm:t>
        <a:bodyPr/>
        <a:lstStyle/>
        <a:p>
          <a:endParaRPr lang="en-GB">
            <a:solidFill>
              <a:srgbClr val="425463"/>
            </a:solidFill>
          </a:endParaRPr>
        </a:p>
      </dgm:t>
    </dgm:pt>
    <dgm:pt modelId="{23DC874B-36E2-4FD0-8696-6EA9A025C4BD}">
      <dgm:prSet phldrT="[Text]" custT="1"/>
      <dgm:spPr>
        <a:solidFill>
          <a:srgbClr val="FFFFFF">
            <a:alpha val="70000"/>
          </a:srgbClr>
        </a:solidFill>
      </dgm:spPr>
      <dgm:t>
        <a:bodyPr/>
        <a:lstStyle/>
        <a:p>
          <a:pPr>
            <a:spcAft>
              <a:spcPts val="400"/>
            </a:spcAft>
          </a:pPr>
          <a:r>
            <a:rPr lang="en-GB" sz="900" kern="1200" dirty="0">
              <a:solidFill>
                <a:srgbClr val="425463"/>
              </a:solidFill>
            </a:rPr>
            <a:t>One area undertook a </a:t>
          </a:r>
          <a:r>
            <a:rPr lang="en-GB" sz="900" kern="1200" dirty="0"/>
            <a:t>listening exercises with children, young people and families </a:t>
          </a:r>
          <a:r>
            <a:rPr lang="en-GB" sz="900" kern="1200" dirty="0">
              <a:solidFill>
                <a:srgbClr val="425463"/>
              </a:solidFill>
              <a:latin typeface="Arial" panose="020B0604020202020204"/>
              <a:ea typeface="+mn-ea"/>
              <a:cs typeface="+mn-cs"/>
            </a:rPr>
            <a:t>which fed into the development of their virtual waiting room.</a:t>
          </a:r>
        </a:p>
      </dgm:t>
    </dgm:pt>
    <dgm:pt modelId="{906CF0DC-9738-4C14-92E9-00D997902A28}" type="parTrans" cxnId="{011C1500-1889-4C26-B7B0-EFB2E15AE4D6}">
      <dgm:prSet/>
      <dgm:spPr/>
      <dgm:t>
        <a:bodyPr/>
        <a:lstStyle/>
        <a:p>
          <a:endParaRPr lang="en-GB">
            <a:solidFill>
              <a:srgbClr val="425463"/>
            </a:solidFill>
          </a:endParaRPr>
        </a:p>
      </dgm:t>
    </dgm:pt>
    <dgm:pt modelId="{49126282-029E-4201-B905-37F257D7687A}" type="sibTrans" cxnId="{011C1500-1889-4C26-B7B0-EFB2E15AE4D6}">
      <dgm:prSet/>
      <dgm:spPr/>
      <dgm:t>
        <a:bodyPr/>
        <a:lstStyle/>
        <a:p>
          <a:endParaRPr lang="en-GB">
            <a:solidFill>
              <a:srgbClr val="425463"/>
            </a:solidFill>
          </a:endParaRPr>
        </a:p>
      </dgm:t>
    </dgm:pt>
    <dgm:pt modelId="{4AF816FD-8C1F-4C15-AFCF-4653F137A96F}">
      <dgm:prSet phldrT="[Text]" custT="1"/>
      <dgm:spPr>
        <a:solidFill>
          <a:schemeClr val="lt1">
            <a:hueOff val="0"/>
            <a:satOff val="0"/>
            <a:lumOff val="0"/>
            <a:alpha val="70000"/>
          </a:schemeClr>
        </a:solidFill>
      </dgm:spPr>
      <dgm:t>
        <a:bodyPr/>
        <a:lstStyle/>
        <a:p>
          <a:pPr>
            <a:spcAft>
              <a:spcPts val="400"/>
            </a:spcAft>
          </a:pPr>
          <a:r>
            <a:rPr lang="en-GB" sz="900" kern="1200" dirty="0">
              <a:solidFill>
                <a:srgbClr val="425463"/>
              </a:solidFill>
              <a:latin typeface="Arial" panose="020B0604020202020204"/>
              <a:ea typeface="+mn-ea"/>
              <a:cs typeface="+mn-cs"/>
            </a:rPr>
            <a:t>Services are aware of the </a:t>
          </a:r>
          <a:r>
            <a:rPr lang="en-GB" sz="900" b="0" kern="1200" dirty="0">
              <a:solidFill>
                <a:srgbClr val="005FB8"/>
              </a:solidFill>
              <a:latin typeface="Arial" panose="020B0604020202020204"/>
              <a:ea typeface="+mn-ea"/>
              <a:cs typeface="+mn-cs"/>
            </a:rPr>
            <a:t>disadvantage that young people near to their 18th birthday </a:t>
          </a:r>
          <a:r>
            <a:rPr lang="en-GB" sz="900" kern="1200" dirty="0">
              <a:solidFill>
                <a:srgbClr val="425463"/>
              </a:solidFill>
            </a:rPr>
            <a:t>might face. Many services offer some flexibility around when their support offer ends and also work with adult services in the lead up to a YP turning 18 and is still waiting or in treatment.</a:t>
          </a:r>
        </a:p>
      </dgm:t>
    </dgm:pt>
    <dgm:pt modelId="{F0123895-EECA-412F-83FE-AF0D803BD0E1}" type="parTrans" cxnId="{A7B87B7A-0C0E-4C9C-9E86-18AF763F160C}">
      <dgm:prSet/>
      <dgm:spPr/>
      <dgm:t>
        <a:bodyPr/>
        <a:lstStyle/>
        <a:p>
          <a:endParaRPr lang="en-GB"/>
        </a:p>
      </dgm:t>
    </dgm:pt>
    <dgm:pt modelId="{64DB2005-ADB1-433A-A21E-030EAA741D61}" type="sibTrans" cxnId="{A7B87B7A-0C0E-4C9C-9E86-18AF763F160C}">
      <dgm:prSet/>
      <dgm:spPr/>
      <dgm:t>
        <a:bodyPr/>
        <a:lstStyle/>
        <a:p>
          <a:endParaRPr lang="en-GB"/>
        </a:p>
      </dgm:t>
    </dgm:pt>
    <dgm:pt modelId="{1B0F1506-FCE9-0949-A4F2-8D726578B8C8}" type="pres">
      <dgm:prSet presAssocID="{88036F0E-D62A-8F4D-98EE-675FAC2C953C}" presName="linearFlow" presStyleCnt="0">
        <dgm:presLayoutVars>
          <dgm:dir/>
          <dgm:animLvl val="lvl"/>
          <dgm:resizeHandles val="exact"/>
        </dgm:presLayoutVars>
      </dgm:prSet>
      <dgm:spPr/>
    </dgm:pt>
    <dgm:pt modelId="{4E756597-D72F-4546-9143-3B724B481AE7}" type="pres">
      <dgm:prSet presAssocID="{10BCE170-6449-2045-99EB-DD24C390B479}" presName="composite" presStyleCnt="0"/>
      <dgm:spPr/>
    </dgm:pt>
    <dgm:pt modelId="{9A2EDF3B-05CF-9645-AC2B-B0FB949F97A9}" type="pres">
      <dgm:prSet presAssocID="{10BCE170-6449-2045-99EB-DD24C390B479}" presName="parentText" presStyleLbl="alignNode1" presStyleIdx="0" presStyleCnt="4">
        <dgm:presLayoutVars>
          <dgm:chMax val="1"/>
          <dgm:bulletEnabled val="1"/>
        </dgm:presLayoutVars>
      </dgm:prSet>
      <dgm:spPr/>
    </dgm:pt>
    <dgm:pt modelId="{4AA7D9C4-1E0C-1644-82C2-CA75E295A92D}" type="pres">
      <dgm:prSet presAssocID="{10BCE170-6449-2045-99EB-DD24C390B479}" presName="descendantText" presStyleLbl="alignAcc1" presStyleIdx="0" presStyleCnt="4">
        <dgm:presLayoutVars>
          <dgm:bulletEnabled val="1"/>
        </dgm:presLayoutVars>
      </dgm:prSet>
      <dgm:spPr/>
    </dgm:pt>
    <dgm:pt modelId="{9F3399B8-33F4-4272-A577-AD38034DEA9C}" type="pres">
      <dgm:prSet presAssocID="{FB55459D-6889-D340-A5FC-C83F2EB8473D}" presName="sp" presStyleCnt="0"/>
      <dgm:spPr/>
    </dgm:pt>
    <dgm:pt modelId="{1702DE2A-6690-D647-A471-CAB6D4627211}" type="pres">
      <dgm:prSet presAssocID="{45BE1FD8-EAB5-F14B-B87B-C29D36658574}" presName="composite" presStyleCnt="0"/>
      <dgm:spPr/>
    </dgm:pt>
    <dgm:pt modelId="{8349BCDE-0E91-0549-9A76-95369843AE51}" type="pres">
      <dgm:prSet presAssocID="{45BE1FD8-EAB5-F14B-B87B-C29D36658574}" presName="parentText" presStyleLbl="alignNode1" presStyleIdx="1" presStyleCnt="4">
        <dgm:presLayoutVars>
          <dgm:chMax val="1"/>
          <dgm:bulletEnabled val="1"/>
        </dgm:presLayoutVars>
      </dgm:prSet>
      <dgm:spPr/>
    </dgm:pt>
    <dgm:pt modelId="{121A2A7D-FCA1-D245-AFEE-0DF8E9908E0A}" type="pres">
      <dgm:prSet presAssocID="{45BE1FD8-EAB5-F14B-B87B-C29D36658574}" presName="descendantText" presStyleLbl="alignAcc1" presStyleIdx="1" presStyleCnt="4">
        <dgm:presLayoutVars>
          <dgm:bulletEnabled val="1"/>
        </dgm:presLayoutVars>
      </dgm:prSet>
      <dgm:spPr/>
    </dgm:pt>
    <dgm:pt modelId="{2136661F-B42B-904F-A8D0-89ACF0624B8E}" type="pres">
      <dgm:prSet presAssocID="{7304D12D-2383-1643-8E41-E44EE2DF5B7E}" presName="sp" presStyleCnt="0"/>
      <dgm:spPr/>
    </dgm:pt>
    <dgm:pt modelId="{33246F38-7142-A046-BE3D-EDBEE77472B0}" type="pres">
      <dgm:prSet presAssocID="{3DAAB6B6-022A-4E4C-B6EA-DB1F6479276F}" presName="composite" presStyleCnt="0"/>
      <dgm:spPr/>
    </dgm:pt>
    <dgm:pt modelId="{4F7C387E-361A-AA4C-8D46-7E3425280204}" type="pres">
      <dgm:prSet presAssocID="{3DAAB6B6-022A-4E4C-B6EA-DB1F6479276F}" presName="parentText" presStyleLbl="alignNode1" presStyleIdx="2" presStyleCnt="4">
        <dgm:presLayoutVars>
          <dgm:chMax val="1"/>
          <dgm:bulletEnabled val="1"/>
        </dgm:presLayoutVars>
      </dgm:prSet>
      <dgm:spPr/>
    </dgm:pt>
    <dgm:pt modelId="{5692CAD1-4379-6B47-A1AF-C57BAF9F2226}" type="pres">
      <dgm:prSet presAssocID="{3DAAB6B6-022A-4E4C-B6EA-DB1F6479276F}" presName="descendantText" presStyleLbl="alignAcc1" presStyleIdx="2" presStyleCnt="4">
        <dgm:presLayoutVars>
          <dgm:bulletEnabled val="1"/>
        </dgm:presLayoutVars>
      </dgm:prSet>
      <dgm:spPr/>
    </dgm:pt>
    <dgm:pt modelId="{800CB35C-1ABA-4741-8EA6-27539338EF68}" type="pres">
      <dgm:prSet presAssocID="{0C5BD85A-0161-F644-B363-12FF838EA05E}" presName="sp" presStyleCnt="0"/>
      <dgm:spPr/>
    </dgm:pt>
    <dgm:pt modelId="{0B74DE9D-9859-47F7-9C45-565398FC01B3}" type="pres">
      <dgm:prSet presAssocID="{C305CF1E-B4FA-450A-8955-A0CD82B79C4B}" presName="composite" presStyleCnt="0"/>
      <dgm:spPr/>
    </dgm:pt>
    <dgm:pt modelId="{13127BA3-1445-489D-BA77-EADF9ED20E02}" type="pres">
      <dgm:prSet presAssocID="{C305CF1E-B4FA-450A-8955-A0CD82B79C4B}" presName="parentText" presStyleLbl="alignNode1" presStyleIdx="3" presStyleCnt="4">
        <dgm:presLayoutVars>
          <dgm:chMax val="1"/>
          <dgm:bulletEnabled val="1"/>
        </dgm:presLayoutVars>
      </dgm:prSet>
      <dgm:spPr/>
    </dgm:pt>
    <dgm:pt modelId="{63E9B8AA-E2F8-4133-9DE6-84F51A6098B2}" type="pres">
      <dgm:prSet presAssocID="{C305CF1E-B4FA-450A-8955-A0CD82B79C4B}" presName="descendantText" presStyleLbl="alignAcc1" presStyleIdx="3" presStyleCnt="4" custLinFactNeighborX="0" custLinFactNeighborY="-1795">
        <dgm:presLayoutVars>
          <dgm:bulletEnabled val="1"/>
        </dgm:presLayoutVars>
      </dgm:prSet>
      <dgm:spPr/>
    </dgm:pt>
  </dgm:ptLst>
  <dgm:cxnLst>
    <dgm:cxn modelId="{011C1500-1889-4C26-B7B0-EFB2E15AE4D6}" srcId="{10BCE170-6449-2045-99EB-DD24C390B479}" destId="{23DC874B-36E2-4FD0-8696-6EA9A025C4BD}" srcOrd="2" destOrd="0" parTransId="{906CF0DC-9738-4C14-92E9-00D997902A28}" sibTransId="{49126282-029E-4201-B905-37F257D7687A}"/>
    <dgm:cxn modelId="{CE292D01-80E2-BB4A-9D01-B25F817EE2E7}" srcId="{45BE1FD8-EAB5-F14B-B87B-C29D36658574}" destId="{569A7082-D172-534C-A2EF-CA68CC22DD49}" srcOrd="0" destOrd="0" parTransId="{634B4A59-C746-654E-9751-4C0EC52777F9}" sibTransId="{62897E87-CBFC-884D-B692-C10A074F5393}"/>
    <dgm:cxn modelId="{5743FA06-48F7-5842-9672-377B5B9DD806}" type="presOf" srcId="{88036F0E-D62A-8F4D-98EE-675FAC2C953C}" destId="{1B0F1506-FCE9-0949-A4F2-8D726578B8C8}" srcOrd="0" destOrd="0" presId="urn:microsoft.com/office/officeart/2005/8/layout/chevron2"/>
    <dgm:cxn modelId="{C70B6A09-8545-4807-9B30-38D14E877645}" srcId="{C305CF1E-B4FA-450A-8955-A0CD82B79C4B}" destId="{667F7707-7AC3-4556-835F-F91CDAAEB0BC}" srcOrd="2" destOrd="0" parTransId="{71FAA78D-EAB0-44F9-B714-A4C93E5DBD22}" sibTransId="{2F0A7701-F1B3-481C-BF85-E05993F7A49E}"/>
    <dgm:cxn modelId="{0BC9DB09-290D-40BC-A095-1F1EA2B57B6B}" type="presOf" srcId="{5F48DA3A-1C8E-4B2D-8CF7-8561ED33027F}" destId="{63E9B8AA-E2F8-4133-9DE6-84F51A6098B2}" srcOrd="0" destOrd="0" presId="urn:microsoft.com/office/officeart/2005/8/layout/chevron2"/>
    <dgm:cxn modelId="{7F87E436-682B-44C3-9F25-451E708504BD}" type="presOf" srcId="{23DC874B-36E2-4FD0-8696-6EA9A025C4BD}" destId="{4AA7D9C4-1E0C-1644-82C2-CA75E295A92D}" srcOrd="0" destOrd="2" presId="urn:microsoft.com/office/officeart/2005/8/layout/chevron2"/>
    <dgm:cxn modelId="{8C9BF636-5823-4459-8206-5E70E4EAEEEA}" type="presOf" srcId="{AEE52307-6A71-4310-8376-F385A189155E}" destId="{5692CAD1-4379-6B47-A1AF-C57BAF9F2226}" srcOrd="0" destOrd="2" presId="urn:microsoft.com/office/officeart/2005/8/layout/chevron2"/>
    <dgm:cxn modelId="{55A47D5C-7002-42F9-A502-3B272F1D11CA}" type="presOf" srcId="{9081F6DC-29D9-437A-B505-522701B4B2B5}" destId="{4AA7D9C4-1E0C-1644-82C2-CA75E295A92D}" srcOrd="0" destOrd="1" presId="urn:microsoft.com/office/officeart/2005/8/layout/chevron2"/>
    <dgm:cxn modelId="{DDBEE360-66C2-43BB-91C9-FAA22CA3E73E}" type="presOf" srcId="{C305CF1E-B4FA-450A-8955-A0CD82B79C4B}" destId="{13127BA3-1445-489D-BA77-EADF9ED20E02}" srcOrd="0" destOrd="0" presId="urn:microsoft.com/office/officeart/2005/8/layout/chevron2"/>
    <dgm:cxn modelId="{089C0044-51BA-7346-A8F4-FC11B04B0E66}" srcId="{3DAAB6B6-022A-4E4C-B6EA-DB1F6479276F}" destId="{645431BB-7747-EE42-9753-37A1FC3FFBD3}" srcOrd="0" destOrd="0" parTransId="{EDA5A90F-3DBD-AB42-A70A-430B478ED3EC}" sibTransId="{2389395F-D3EA-9942-B0EF-AD852C6B10BD}"/>
    <dgm:cxn modelId="{BF2B8968-A28F-419F-AF13-0D504509EC7A}" type="presOf" srcId="{3E50F826-E7A4-4251-A701-5F3EF0CA3F88}" destId="{121A2A7D-FCA1-D245-AFEE-0DF8E9908E0A}" srcOrd="0" destOrd="2" presId="urn:microsoft.com/office/officeart/2005/8/layout/chevron2"/>
    <dgm:cxn modelId="{177E6F52-B9E0-4FCA-901B-C77385DE689A}" srcId="{C305CF1E-B4FA-450A-8955-A0CD82B79C4B}" destId="{DD3CFDC2-6CED-45C8-89A6-12FAC6E91E12}" srcOrd="1" destOrd="0" parTransId="{012F9206-7CAD-42E8-AE9F-422A420E9945}" sibTransId="{D28B1A82-2096-44E5-9FAF-9B34B6B50E42}"/>
    <dgm:cxn modelId="{A7B87B7A-0C0E-4C9C-9E86-18AF763F160C}" srcId="{45BE1FD8-EAB5-F14B-B87B-C29D36658574}" destId="{4AF816FD-8C1F-4C15-AFCF-4653F137A96F}" srcOrd="1" destOrd="0" parTransId="{F0123895-EECA-412F-83FE-AF0D803BD0E1}" sibTransId="{64DB2005-ADB1-433A-A21E-030EAA741D61}"/>
    <dgm:cxn modelId="{D826037E-0ADF-43EC-836A-7B70C1068CD9}" type="presOf" srcId="{DD3CFDC2-6CED-45C8-89A6-12FAC6E91E12}" destId="{63E9B8AA-E2F8-4133-9DE6-84F51A6098B2}" srcOrd="0" destOrd="1" presId="urn:microsoft.com/office/officeart/2005/8/layout/chevron2"/>
    <dgm:cxn modelId="{A9686581-77FE-4C8B-911C-5D9C7AA8A8A3}" srcId="{3DAAB6B6-022A-4E4C-B6EA-DB1F6479276F}" destId="{0972970F-021E-43A1-B09D-DB0F8C654059}" srcOrd="1" destOrd="0" parTransId="{4B7400B1-998C-4CDC-BF77-10331499C416}" sibTransId="{73A63405-7728-4DA1-94D8-4B696F771A52}"/>
    <dgm:cxn modelId="{2EC2A789-D9ED-47F4-86D3-15DD49A44104}" srcId="{88036F0E-D62A-8F4D-98EE-675FAC2C953C}" destId="{C305CF1E-B4FA-450A-8955-A0CD82B79C4B}" srcOrd="3" destOrd="0" parTransId="{D70333A1-808D-42D5-9421-678A93535B59}" sibTransId="{D8041BA1-769E-49C2-936A-317A3848D16E}"/>
    <dgm:cxn modelId="{34ADA08C-0059-4E54-87D1-515C4A514916}" srcId="{10BCE170-6449-2045-99EB-DD24C390B479}" destId="{9081F6DC-29D9-437A-B505-522701B4B2B5}" srcOrd="1" destOrd="0" parTransId="{3459DA68-EB07-4993-8EC5-D789DEB575FA}" sibTransId="{46FF9550-2FD7-4C2F-9833-47261823A7FC}"/>
    <dgm:cxn modelId="{BB0D058F-1A00-46DF-8AF3-3C9514D4DB86}" srcId="{C305CF1E-B4FA-450A-8955-A0CD82B79C4B}" destId="{5F48DA3A-1C8E-4B2D-8CF7-8561ED33027F}" srcOrd="0" destOrd="0" parTransId="{DCE340ED-5B7E-4019-92C1-490A74D06318}" sibTransId="{2C222592-E20E-41AB-A4DB-4CACBD244DF1}"/>
    <dgm:cxn modelId="{419AF291-9FF9-9742-B110-941C8A6181AC}" srcId="{88036F0E-D62A-8F4D-98EE-675FAC2C953C}" destId="{3DAAB6B6-022A-4E4C-B6EA-DB1F6479276F}" srcOrd="2" destOrd="0" parTransId="{79F4F6B9-CD94-2343-8007-B046DE51A5DF}" sibTransId="{0C5BD85A-0161-F644-B363-12FF838EA05E}"/>
    <dgm:cxn modelId="{0F0D8F93-4A46-443B-8988-27654F0C4AE0}" srcId="{45BE1FD8-EAB5-F14B-B87B-C29D36658574}" destId="{3E50F826-E7A4-4251-A701-5F3EF0CA3F88}" srcOrd="2" destOrd="0" parTransId="{9D3F9980-4C76-4079-8317-BB268A7855E1}" sibTransId="{9DCBEA0C-C32F-4C53-9430-729D78BC608A}"/>
    <dgm:cxn modelId="{647427A8-F54B-4F61-BC1F-26224392F78D}" type="presOf" srcId="{10BCE170-6449-2045-99EB-DD24C390B479}" destId="{9A2EDF3B-05CF-9645-AC2B-B0FB949F97A9}" srcOrd="0" destOrd="0" presId="urn:microsoft.com/office/officeart/2005/8/layout/chevron2"/>
    <dgm:cxn modelId="{FE48D5B6-4553-4D53-B179-A07AF649C42A}" type="presOf" srcId="{24F5F65A-BCD8-2049-8113-BB68ADEA359B}" destId="{4AA7D9C4-1E0C-1644-82C2-CA75E295A92D}" srcOrd="0" destOrd="0" presId="urn:microsoft.com/office/officeart/2005/8/layout/chevron2"/>
    <dgm:cxn modelId="{D006A6B9-ABD4-401B-99B0-95825570BB86}" type="presOf" srcId="{0972970F-021E-43A1-B09D-DB0F8C654059}" destId="{5692CAD1-4379-6B47-A1AF-C57BAF9F2226}" srcOrd="0" destOrd="1" presId="urn:microsoft.com/office/officeart/2005/8/layout/chevron2"/>
    <dgm:cxn modelId="{0C66CDC2-5D47-4937-B1BB-9810CEFAFB20}" type="presOf" srcId="{569A7082-D172-534C-A2EF-CA68CC22DD49}" destId="{121A2A7D-FCA1-D245-AFEE-0DF8E9908E0A}" srcOrd="0" destOrd="0" presId="urn:microsoft.com/office/officeart/2005/8/layout/chevron2"/>
    <dgm:cxn modelId="{0C0AF6CE-199E-4F21-9CBB-DB0B5CDE8147}" type="presOf" srcId="{45BE1FD8-EAB5-F14B-B87B-C29D36658574}" destId="{8349BCDE-0E91-0549-9A76-95369843AE51}" srcOrd="0" destOrd="0" presId="urn:microsoft.com/office/officeart/2005/8/layout/chevron2"/>
    <dgm:cxn modelId="{BBFC05CF-305D-4E3B-93FB-527F0F380ABB}" type="presOf" srcId="{4AF816FD-8C1F-4C15-AFCF-4653F137A96F}" destId="{121A2A7D-FCA1-D245-AFEE-0DF8E9908E0A}" srcOrd="0" destOrd="1" presId="urn:microsoft.com/office/officeart/2005/8/layout/chevron2"/>
    <dgm:cxn modelId="{5F87A7D4-6A3F-42B1-B072-84471F3EA3BA}" type="presOf" srcId="{3DAAB6B6-022A-4E4C-B6EA-DB1F6479276F}" destId="{4F7C387E-361A-AA4C-8D46-7E3425280204}" srcOrd="0" destOrd="0" presId="urn:microsoft.com/office/officeart/2005/8/layout/chevron2"/>
    <dgm:cxn modelId="{5A9B9AD5-CE9D-4A43-AC3E-E18B6C883F4C}" type="presOf" srcId="{667F7707-7AC3-4556-835F-F91CDAAEB0BC}" destId="{63E9B8AA-E2F8-4133-9DE6-84F51A6098B2}" srcOrd="0" destOrd="2" presId="urn:microsoft.com/office/officeart/2005/8/layout/chevron2"/>
    <dgm:cxn modelId="{BCF7B4E4-DDCB-4F62-AB34-B95FC1B07702}" type="presOf" srcId="{645431BB-7747-EE42-9753-37A1FC3FFBD3}" destId="{5692CAD1-4379-6B47-A1AF-C57BAF9F2226}" srcOrd="0" destOrd="0" presId="urn:microsoft.com/office/officeart/2005/8/layout/chevron2"/>
    <dgm:cxn modelId="{B9183AE5-99FE-DB4C-B5FB-30E387863F85}" srcId="{10BCE170-6449-2045-99EB-DD24C390B479}" destId="{24F5F65A-BCD8-2049-8113-BB68ADEA359B}" srcOrd="0" destOrd="0" parTransId="{4A50AD1D-67A6-6747-8EFB-CDF2183F79F3}" sibTransId="{2F4684A1-5202-F647-9BBC-9D1A8AF6649B}"/>
    <dgm:cxn modelId="{E20E04E9-336A-4C0C-B481-7685C747FE96}" srcId="{3DAAB6B6-022A-4E4C-B6EA-DB1F6479276F}" destId="{AEE52307-6A71-4310-8376-F385A189155E}" srcOrd="2" destOrd="0" parTransId="{BDA34F08-A971-4F3D-A22B-815BF3C62FDA}" sibTransId="{8F958927-9DA7-427D-973B-6E71E5B3F76F}"/>
    <dgm:cxn modelId="{99AD0FEB-EA6E-4244-96CE-43CF0AEC30C5}" srcId="{88036F0E-D62A-8F4D-98EE-675FAC2C953C}" destId="{10BCE170-6449-2045-99EB-DD24C390B479}" srcOrd="0" destOrd="0" parTransId="{692985F5-9889-3C48-9CAE-95A744F55717}" sibTransId="{FB55459D-6889-D340-A5FC-C83F2EB8473D}"/>
    <dgm:cxn modelId="{42C2E6F7-C1A7-5E43-B81F-42081FB6E55E}" srcId="{88036F0E-D62A-8F4D-98EE-675FAC2C953C}" destId="{45BE1FD8-EAB5-F14B-B87B-C29D36658574}" srcOrd="1" destOrd="0" parTransId="{BC093BDC-6C35-1544-A0BD-2315BF1D3823}" sibTransId="{7304D12D-2383-1643-8E41-E44EE2DF5B7E}"/>
    <dgm:cxn modelId="{F666F8A6-9F35-4082-BB73-490B5A268E67}" type="presParOf" srcId="{1B0F1506-FCE9-0949-A4F2-8D726578B8C8}" destId="{4E756597-D72F-4546-9143-3B724B481AE7}" srcOrd="0" destOrd="0" presId="urn:microsoft.com/office/officeart/2005/8/layout/chevron2"/>
    <dgm:cxn modelId="{0BAF6841-2E4B-40FC-A5B7-C0384BCFFD71}" type="presParOf" srcId="{4E756597-D72F-4546-9143-3B724B481AE7}" destId="{9A2EDF3B-05CF-9645-AC2B-B0FB949F97A9}" srcOrd="0" destOrd="0" presId="urn:microsoft.com/office/officeart/2005/8/layout/chevron2"/>
    <dgm:cxn modelId="{7EA3F328-8239-4821-8988-6C0C0D639A09}" type="presParOf" srcId="{4E756597-D72F-4546-9143-3B724B481AE7}" destId="{4AA7D9C4-1E0C-1644-82C2-CA75E295A92D}" srcOrd="1" destOrd="0" presId="urn:microsoft.com/office/officeart/2005/8/layout/chevron2"/>
    <dgm:cxn modelId="{F4B14B92-F282-404B-BB97-E1564629C140}" type="presParOf" srcId="{1B0F1506-FCE9-0949-A4F2-8D726578B8C8}" destId="{9F3399B8-33F4-4272-A577-AD38034DEA9C}" srcOrd="1" destOrd="0" presId="urn:microsoft.com/office/officeart/2005/8/layout/chevron2"/>
    <dgm:cxn modelId="{799F8361-7722-4023-ADDF-952772A2CA52}" type="presParOf" srcId="{1B0F1506-FCE9-0949-A4F2-8D726578B8C8}" destId="{1702DE2A-6690-D647-A471-CAB6D4627211}" srcOrd="2" destOrd="0" presId="urn:microsoft.com/office/officeart/2005/8/layout/chevron2"/>
    <dgm:cxn modelId="{E5959057-247D-421F-80D8-9C24FDBBE1E3}" type="presParOf" srcId="{1702DE2A-6690-D647-A471-CAB6D4627211}" destId="{8349BCDE-0E91-0549-9A76-95369843AE51}" srcOrd="0" destOrd="0" presId="urn:microsoft.com/office/officeart/2005/8/layout/chevron2"/>
    <dgm:cxn modelId="{48576F0F-FA63-4D89-B915-D6188B640DFF}" type="presParOf" srcId="{1702DE2A-6690-D647-A471-CAB6D4627211}" destId="{121A2A7D-FCA1-D245-AFEE-0DF8E9908E0A}" srcOrd="1" destOrd="0" presId="urn:microsoft.com/office/officeart/2005/8/layout/chevron2"/>
    <dgm:cxn modelId="{739C12FC-88CB-41CA-8CF4-57EB58D4D600}" type="presParOf" srcId="{1B0F1506-FCE9-0949-A4F2-8D726578B8C8}" destId="{2136661F-B42B-904F-A8D0-89ACF0624B8E}" srcOrd="3" destOrd="0" presId="urn:microsoft.com/office/officeart/2005/8/layout/chevron2"/>
    <dgm:cxn modelId="{077019B3-E7B9-4F8B-ACB1-7249A57C02A2}" type="presParOf" srcId="{1B0F1506-FCE9-0949-A4F2-8D726578B8C8}" destId="{33246F38-7142-A046-BE3D-EDBEE77472B0}" srcOrd="4" destOrd="0" presId="urn:microsoft.com/office/officeart/2005/8/layout/chevron2"/>
    <dgm:cxn modelId="{E6B7BB39-3DE7-4A56-99DE-EBAFC415F38E}" type="presParOf" srcId="{33246F38-7142-A046-BE3D-EDBEE77472B0}" destId="{4F7C387E-361A-AA4C-8D46-7E3425280204}" srcOrd="0" destOrd="0" presId="urn:microsoft.com/office/officeart/2005/8/layout/chevron2"/>
    <dgm:cxn modelId="{133CA3A0-F384-4E16-9B2E-D590DADF70CF}" type="presParOf" srcId="{33246F38-7142-A046-BE3D-EDBEE77472B0}" destId="{5692CAD1-4379-6B47-A1AF-C57BAF9F2226}" srcOrd="1" destOrd="0" presId="urn:microsoft.com/office/officeart/2005/8/layout/chevron2"/>
    <dgm:cxn modelId="{7FCC1450-EAF0-4648-8C91-9A032AA2C7AC}" type="presParOf" srcId="{1B0F1506-FCE9-0949-A4F2-8D726578B8C8}" destId="{800CB35C-1ABA-4741-8EA6-27539338EF68}" srcOrd="5" destOrd="0" presId="urn:microsoft.com/office/officeart/2005/8/layout/chevron2"/>
    <dgm:cxn modelId="{4E8D26A5-8F64-42C8-9B5F-C49A232BA4F6}" type="presParOf" srcId="{1B0F1506-FCE9-0949-A4F2-8D726578B8C8}" destId="{0B74DE9D-9859-47F7-9C45-565398FC01B3}" srcOrd="6" destOrd="0" presId="urn:microsoft.com/office/officeart/2005/8/layout/chevron2"/>
    <dgm:cxn modelId="{9639255C-5D5F-4A9E-9AA9-D790EB70264D}" type="presParOf" srcId="{0B74DE9D-9859-47F7-9C45-565398FC01B3}" destId="{13127BA3-1445-489D-BA77-EADF9ED20E02}" srcOrd="0" destOrd="0" presId="urn:microsoft.com/office/officeart/2005/8/layout/chevron2"/>
    <dgm:cxn modelId="{F605F96D-1BB3-4A66-82B8-521A0C227A73}" type="presParOf" srcId="{0B74DE9D-9859-47F7-9C45-565398FC01B3}" destId="{63E9B8AA-E2F8-4133-9DE6-84F51A6098B2}"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EDF3B-05CF-9645-AC2B-B0FB949F97A9}">
      <dsp:nvSpPr>
        <dsp:cNvPr id="0" name=""/>
        <dsp:cNvSpPr/>
      </dsp:nvSpPr>
      <dsp:spPr>
        <a:xfrm rot="5400000">
          <a:off x="-189150" y="192691"/>
          <a:ext cx="1261000" cy="882700"/>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br>
            <a:rPr lang="en-GB" sz="1000" b="1" kern="1200" dirty="0">
              <a:solidFill>
                <a:srgbClr val="425463"/>
              </a:solidFill>
            </a:rPr>
          </a:br>
          <a:r>
            <a:rPr lang="en-GB" sz="1000" b="1" kern="1200" dirty="0">
              <a:solidFill>
                <a:schemeClr val="bg1"/>
              </a:solidFill>
            </a:rPr>
            <a:t>Waiting Well </a:t>
          </a:r>
        </a:p>
      </dsp:txBody>
      <dsp:txXfrm rot="-5400000">
        <a:off x="0" y="444891"/>
        <a:ext cx="882700" cy="378300"/>
      </dsp:txXfrm>
    </dsp:sp>
    <dsp:sp modelId="{4AA7D9C4-1E0C-1644-82C2-CA75E295A92D}">
      <dsp:nvSpPr>
        <dsp:cNvPr id="0" name=""/>
        <dsp:cNvSpPr/>
      </dsp:nvSpPr>
      <dsp:spPr>
        <a:xfrm rot="5400000">
          <a:off x="5232855" y="-4346614"/>
          <a:ext cx="819650" cy="9519960"/>
        </a:xfrm>
        <a:prstGeom prst="round2SameRect">
          <a:avLst/>
        </a:prstGeom>
        <a:solidFill>
          <a:srgbClr val="FFFFFF">
            <a:alpha val="70000"/>
          </a:srgb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ts val="400"/>
            </a:spcAft>
            <a:buChar char="•"/>
          </a:pPr>
          <a:r>
            <a:rPr lang="en-GB" sz="900" kern="1200" dirty="0">
              <a:solidFill>
                <a:srgbClr val="425463"/>
              </a:solidFill>
            </a:rPr>
            <a:t>The NHS stakeholders were interested in </a:t>
          </a:r>
          <a:r>
            <a:rPr lang="en-GB" sz="900" kern="1200" dirty="0">
              <a:solidFill>
                <a:srgbClr val="005FB8">
                  <a:hueOff val="0"/>
                  <a:satOff val="0"/>
                  <a:lumOff val="0"/>
                  <a:alphaOff val="0"/>
                </a:srgbClr>
              </a:solidFill>
              <a:latin typeface="Arial" panose="020B0604020202020204"/>
              <a:ea typeface="+mn-ea"/>
              <a:cs typeface="+mn-cs"/>
            </a:rPr>
            <a:t>learning from our youth board and other young people. </a:t>
          </a:r>
          <a:r>
            <a:rPr lang="en-GB" sz="900" kern="1200" dirty="0">
              <a:solidFill>
                <a:srgbClr val="425463"/>
              </a:solidFill>
              <a:latin typeface="Arial" panose="020B0604020202020204"/>
              <a:ea typeface="+mn-ea"/>
              <a:cs typeface="+mn-cs"/>
            </a:rPr>
            <a:t>They want to </a:t>
          </a:r>
          <a:r>
            <a:rPr lang="en-GB" sz="900" kern="1200" dirty="0">
              <a:solidFill>
                <a:srgbClr val="425463"/>
              </a:solidFill>
            </a:rPr>
            <a:t>gather views on what they need to put in place to support different groups of YP whilst they wait. </a:t>
          </a:r>
        </a:p>
        <a:p>
          <a:pPr marL="57150" lvl="1" indent="-57150" algn="l" defTabSz="400050">
            <a:lnSpc>
              <a:spcPct val="90000"/>
            </a:lnSpc>
            <a:spcBef>
              <a:spcPct val="0"/>
            </a:spcBef>
            <a:spcAft>
              <a:spcPts val="400"/>
            </a:spcAft>
            <a:buChar char="•"/>
          </a:pPr>
          <a:r>
            <a:rPr lang="en-GB" sz="900" kern="1200" dirty="0">
              <a:solidFill>
                <a:srgbClr val="425463"/>
              </a:solidFill>
              <a:latin typeface="Arial" panose="020B0604020202020204"/>
              <a:ea typeface="+mn-ea"/>
              <a:cs typeface="+mn-cs"/>
            </a:rPr>
            <a:t>Stakeholders shared that they provide signposting to other support including </a:t>
          </a:r>
          <a:r>
            <a:rPr lang="en-GB" sz="900" kern="1200" dirty="0"/>
            <a:t>websites, books and apps.</a:t>
          </a:r>
          <a:endParaRPr lang="en-GB" sz="900" kern="1200" dirty="0">
            <a:solidFill>
              <a:srgbClr val="425463"/>
            </a:solidFill>
            <a:latin typeface="Arial" panose="020B0604020202020204"/>
            <a:ea typeface="+mn-ea"/>
            <a:cs typeface="+mn-cs"/>
          </a:endParaRPr>
        </a:p>
        <a:p>
          <a:pPr marL="57150" lvl="1" indent="-57150" algn="l" defTabSz="400050">
            <a:lnSpc>
              <a:spcPct val="90000"/>
            </a:lnSpc>
            <a:spcBef>
              <a:spcPct val="0"/>
            </a:spcBef>
            <a:spcAft>
              <a:spcPts val="400"/>
            </a:spcAft>
            <a:buChar char="•"/>
          </a:pPr>
          <a:r>
            <a:rPr lang="en-GB" sz="900" kern="1200" dirty="0">
              <a:solidFill>
                <a:srgbClr val="425463"/>
              </a:solidFill>
            </a:rPr>
            <a:t>One area undertook a </a:t>
          </a:r>
          <a:r>
            <a:rPr lang="en-GB" sz="900" kern="1200" dirty="0"/>
            <a:t>listening exercises with children, young people and families </a:t>
          </a:r>
          <a:r>
            <a:rPr lang="en-GB" sz="900" kern="1200" dirty="0">
              <a:solidFill>
                <a:srgbClr val="425463"/>
              </a:solidFill>
              <a:latin typeface="Arial" panose="020B0604020202020204"/>
              <a:ea typeface="+mn-ea"/>
              <a:cs typeface="+mn-cs"/>
            </a:rPr>
            <a:t>which fed into the development of their virtual waiting room.</a:t>
          </a:r>
        </a:p>
      </dsp:txBody>
      <dsp:txXfrm rot="-5400000">
        <a:off x="882700" y="43553"/>
        <a:ext cx="9479948" cy="739626"/>
      </dsp:txXfrm>
    </dsp:sp>
    <dsp:sp modelId="{8349BCDE-0E91-0549-9A76-95369843AE51}">
      <dsp:nvSpPr>
        <dsp:cNvPr id="0" name=""/>
        <dsp:cNvSpPr/>
      </dsp:nvSpPr>
      <dsp:spPr>
        <a:xfrm rot="5400000">
          <a:off x="-189150" y="1307216"/>
          <a:ext cx="1261000" cy="882700"/>
        </a:xfrm>
        <a:prstGeom prst="chevron">
          <a:avLst/>
        </a:prstGeom>
        <a:solidFill>
          <a:schemeClr val="accent3">
            <a:hueOff val="2115377"/>
            <a:satOff val="-1546"/>
            <a:lumOff val="-13072"/>
            <a:alphaOff val="0"/>
          </a:schemeClr>
        </a:solidFill>
        <a:ln w="12700" cap="flat" cmpd="sng" algn="ctr">
          <a:solidFill>
            <a:schemeClr val="accent3">
              <a:hueOff val="2115377"/>
              <a:satOff val="-1546"/>
              <a:lumOff val="-1307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br>
            <a:rPr lang="en-GB" sz="1000" b="1" kern="1200" dirty="0">
              <a:solidFill>
                <a:schemeClr val="bg1"/>
              </a:solidFill>
            </a:rPr>
          </a:br>
          <a:r>
            <a:rPr lang="en-GB" sz="1000" b="1" kern="1200" dirty="0">
              <a:solidFill>
                <a:schemeClr val="bg1"/>
              </a:solidFill>
            </a:rPr>
            <a:t>Inequalities</a:t>
          </a:r>
        </a:p>
      </dsp:txBody>
      <dsp:txXfrm rot="-5400000">
        <a:off x="0" y="1559416"/>
        <a:ext cx="882700" cy="378300"/>
      </dsp:txXfrm>
    </dsp:sp>
    <dsp:sp modelId="{121A2A7D-FCA1-D245-AFEE-0DF8E9908E0A}">
      <dsp:nvSpPr>
        <dsp:cNvPr id="0" name=""/>
        <dsp:cNvSpPr/>
      </dsp:nvSpPr>
      <dsp:spPr>
        <a:xfrm rot="5400000">
          <a:off x="5232855" y="-3232088"/>
          <a:ext cx="819650" cy="9519960"/>
        </a:xfrm>
        <a:prstGeom prst="round2SameRect">
          <a:avLst/>
        </a:prstGeom>
        <a:solidFill>
          <a:schemeClr val="lt1">
            <a:hueOff val="0"/>
            <a:satOff val="0"/>
            <a:lumOff val="0"/>
            <a:alpha val="70000"/>
          </a:schemeClr>
        </a:solidFill>
        <a:ln w="12700" cap="flat" cmpd="sng" algn="ctr">
          <a:solidFill>
            <a:schemeClr val="accent3">
              <a:hueOff val="2115377"/>
              <a:satOff val="-1546"/>
              <a:lumOff val="-1307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ts val="400"/>
            </a:spcAft>
            <a:buChar char="•"/>
          </a:pPr>
          <a:r>
            <a:rPr lang="en-GB" sz="900" b="0" kern="1200" dirty="0">
              <a:solidFill>
                <a:schemeClr val="tx1"/>
              </a:solidFill>
            </a:rPr>
            <a:t>NHS stakeholders feedback that more needs to be done to </a:t>
          </a:r>
          <a:r>
            <a:rPr lang="en-GB" sz="900" kern="1200" dirty="0">
              <a:solidFill>
                <a:srgbClr val="425463"/>
              </a:solidFill>
            </a:rPr>
            <a:t>tackle the complex issues around inequalities. CYP mental health and inequalities are key strategy areas. However stakeholders reported that haven’t nailed </a:t>
          </a:r>
          <a:r>
            <a:rPr lang="en-GB" sz="900" kern="1200" dirty="0"/>
            <a:t>how they are going address this.</a:t>
          </a:r>
          <a:endParaRPr lang="en-GB" sz="900" b="1" kern="1200" dirty="0">
            <a:solidFill>
              <a:srgbClr val="005FB8"/>
            </a:solidFill>
            <a:latin typeface="Arial" panose="020B0604020202020204"/>
            <a:ea typeface="+mn-ea"/>
            <a:cs typeface="+mn-cs"/>
          </a:endParaRPr>
        </a:p>
        <a:p>
          <a:pPr marL="57150" lvl="1" indent="-57150" algn="l" defTabSz="400050">
            <a:lnSpc>
              <a:spcPct val="90000"/>
            </a:lnSpc>
            <a:spcBef>
              <a:spcPct val="0"/>
            </a:spcBef>
            <a:spcAft>
              <a:spcPts val="400"/>
            </a:spcAft>
            <a:buChar char="•"/>
          </a:pPr>
          <a:r>
            <a:rPr lang="en-GB" sz="900" kern="1200" dirty="0">
              <a:solidFill>
                <a:srgbClr val="425463"/>
              </a:solidFill>
              <a:latin typeface="Arial" panose="020B0604020202020204"/>
              <a:ea typeface="+mn-ea"/>
              <a:cs typeface="+mn-cs"/>
            </a:rPr>
            <a:t>Services are aware of the </a:t>
          </a:r>
          <a:r>
            <a:rPr lang="en-GB" sz="900" b="0" kern="1200" dirty="0">
              <a:solidFill>
                <a:srgbClr val="005FB8"/>
              </a:solidFill>
              <a:latin typeface="Arial" panose="020B0604020202020204"/>
              <a:ea typeface="+mn-ea"/>
              <a:cs typeface="+mn-cs"/>
            </a:rPr>
            <a:t>disadvantage that young people near to their 18th birthday </a:t>
          </a:r>
          <a:r>
            <a:rPr lang="en-GB" sz="900" kern="1200" dirty="0">
              <a:solidFill>
                <a:srgbClr val="425463"/>
              </a:solidFill>
            </a:rPr>
            <a:t>might face. Many services offer some flexibility around when their support offer ends and also work with adult services in the lead up to a YP turning 18 and is still waiting or in treatment.</a:t>
          </a:r>
        </a:p>
        <a:p>
          <a:pPr marL="57150" lvl="1" indent="-57150" algn="l" defTabSz="400050">
            <a:lnSpc>
              <a:spcPct val="90000"/>
            </a:lnSpc>
            <a:spcBef>
              <a:spcPct val="0"/>
            </a:spcBef>
            <a:spcAft>
              <a:spcPts val="400"/>
            </a:spcAft>
            <a:buChar char="•"/>
          </a:pPr>
          <a:r>
            <a:rPr lang="en-GB" sz="900" kern="1200" dirty="0">
              <a:solidFill>
                <a:srgbClr val="425463"/>
              </a:solidFill>
            </a:rPr>
            <a:t>One area is </a:t>
          </a:r>
          <a:r>
            <a:rPr lang="en-GB" sz="900" kern="1200" dirty="0">
              <a:solidFill>
                <a:srgbClr val="425463"/>
              </a:solidFill>
              <a:latin typeface="Arial" panose="020B0604020202020204"/>
              <a:ea typeface="+mn-ea"/>
              <a:cs typeface="+mn-cs"/>
            </a:rPr>
            <a:t>exploring whether they can give young people </a:t>
          </a:r>
          <a:r>
            <a:rPr lang="en-GB" sz="900" kern="1200" dirty="0"/>
            <a:t>the option of staying open to CAMHS up until the age of 19 or wait on the adult mental health service from the age of 17.</a:t>
          </a:r>
          <a:endParaRPr lang="en-GB" sz="900" kern="1200" dirty="0">
            <a:solidFill>
              <a:srgbClr val="425463"/>
            </a:solidFill>
          </a:endParaRPr>
        </a:p>
      </dsp:txBody>
      <dsp:txXfrm rot="-5400000">
        <a:off x="882700" y="1158079"/>
        <a:ext cx="9479948" cy="739626"/>
      </dsp:txXfrm>
    </dsp:sp>
    <dsp:sp modelId="{4F7C387E-361A-AA4C-8D46-7E3425280204}">
      <dsp:nvSpPr>
        <dsp:cNvPr id="0" name=""/>
        <dsp:cNvSpPr/>
      </dsp:nvSpPr>
      <dsp:spPr>
        <a:xfrm rot="5400000">
          <a:off x="-189150" y="2421742"/>
          <a:ext cx="1261000" cy="882700"/>
        </a:xfrm>
        <a:prstGeom prst="chevron">
          <a:avLst/>
        </a:prstGeom>
        <a:solidFill>
          <a:schemeClr val="accent3">
            <a:hueOff val="4230753"/>
            <a:satOff val="-3093"/>
            <a:lumOff val="-26143"/>
            <a:alphaOff val="0"/>
          </a:schemeClr>
        </a:solidFill>
        <a:ln w="12700" cap="flat" cmpd="sng" algn="ctr">
          <a:solidFill>
            <a:schemeClr val="accent3">
              <a:hueOff val="4230753"/>
              <a:satOff val="-3093"/>
              <a:lumOff val="-261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0" kern="1200" dirty="0">
              <a:solidFill>
                <a:schemeClr val="bg1"/>
              </a:solidFill>
            </a:rPr>
            <a:t>Prevention and self regulation </a:t>
          </a:r>
        </a:p>
      </dsp:txBody>
      <dsp:txXfrm rot="-5400000">
        <a:off x="0" y="2673942"/>
        <a:ext cx="882700" cy="378300"/>
      </dsp:txXfrm>
    </dsp:sp>
    <dsp:sp modelId="{5692CAD1-4379-6B47-A1AF-C57BAF9F2226}">
      <dsp:nvSpPr>
        <dsp:cNvPr id="0" name=""/>
        <dsp:cNvSpPr/>
      </dsp:nvSpPr>
      <dsp:spPr>
        <a:xfrm rot="5400000">
          <a:off x="5232855" y="-2117562"/>
          <a:ext cx="819650" cy="9519960"/>
        </a:xfrm>
        <a:prstGeom prst="round2SameRect">
          <a:avLst/>
        </a:prstGeom>
        <a:solidFill>
          <a:schemeClr val="lt1">
            <a:hueOff val="0"/>
            <a:satOff val="0"/>
            <a:lumOff val="0"/>
            <a:alpha val="70000"/>
          </a:schemeClr>
        </a:solidFill>
        <a:ln w="12700" cap="flat" cmpd="sng" algn="ctr">
          <a:solidFill>
            <a:schemeClr val="accent3">
              <a:hueOff val="4230753"/>
              <a:satOff val="-3093"/>
              <a:lumOff val="-261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ts val="400"/>
            </a:spcAft>
            <a:buChar char="•"/>
          </a:pPr>
          <a:r>
            <a:rPr lang="en-GB" sz="900" kern="1200" dirty="0">
              <a:solidFill>
                <a:srgbClr val="425463"/>
              </a:solidFill>
            </a:rPr>
            <a:t>It has been difficult for ICBs to manage emerging needs of young people. Teams are interested in learning from and listening to young people and families on </a:t>
          </a:r>
          <a:r>
            <a:rPr lang="en-GB" sz="900" kern="1200" dirty="0"/>
            <a:t>what needs to happen to build resilience.</a:t>
          </a:r>
          <a:endParaRPr lang="en-GB" sz="900" kern="1200" dirty="0">
            <a:solidFill>
              <a:srgbClr val="425463"/>
            </a:solidFill>
          </a:endParaRPr>
        </a:p>
        <a:p>
          <a:pPr marL="57150" lvl="1" indent="-57150" algn="l" defTabSz="400050">
            <a:lnSpc>
              <a:spcPct val="90000"/>
            </a:lnSpc>
            <a:spcBef>
              <a:spcPct val="0"/>
            </a:spcBef>
            <a:spcAft>
              <a:spcPts val="400"/>
            </a:spcAft>
            <a:buChar char="•"/>
          </a:pPr>
          <a:r>
            <a:rPr lang="en-GB" sz="900" kern="1200" dirty="0">
              <a:solidFill>
                <a:srgbClr val="425463"/>
              </a:solidFill>
            </a:rPr>
            <a:t>One area has been working with </a:t>
          </a:r>
          <a:r>
            <a:rPr lang="en-GB" sz="900" kern="1200" dirty="0">
              <a:solidFill>
                <a:srgbClr val="005FB8">
                  <a:hueOff val="0"/>
                  <a:satOff val="0"/>
                  <a:lumOff val="0"/>
                  <a:alphaOff val="0"/>
                </a:srgbClr>
              </a:solidFill>
              <a:latin typeface="Arial" panose="020B0604020202020204"/>
              <a:ea typeface="+mn-ea"/>
              <a:cs typeface="+mn-cs"/>
            </a:rPr>
            <a:t>schools, teachers and parents </a:t>
          </a:r>
          <a:r>
            <a:rPr lang="en-GB" sz="900" kern="1200" dirty="0">
              <a:solidFill>
                <a:srgbClr val="425463"/>
              </a:solidFill>
            </a:rPr>
            <a:t>to support them to learn and teach self-regulation techniques.  </a:t>
          </a:r>
        </a:p>
        <a:p>
          <a:pPr marL="57150" lvl="1" indent="-57150" algn="l" defTabSz="400050">
            <a:lnSpc>
              <a:spcPct val="90000"/>
            </a:lnSpc>
            <a:spcBef>
              <a:spcPct val="0"/>
            </a:spcBef>
            <a:spcAft>
              <a:spcPts val="400"/>
            </a:spcAft>
            <a:buChar char="•"/>
          </a:pPr>
          <a:r>
            <a:rPr lang="en-GB" sz="900" kern="1200" dirty="0">
              <a:solidFill>
                <a:srgbClr val="425463"/>
              </a:solidFill>
            </a:rPr>
            <a:t>One area is working with Black Thrive </a:t>
          </a:r>
          <a:r>
            <a:rPr lang="en-GB" sz="900" kern="1200" dirty="0"/>
            <a:t>to co-produce some resources with children and young people and with mental health support teams to</a:t>
          </a:r>
          <a:r>
            <a:rPr lang="en-GB" sz="900" kern="1200" dirty="0">
              <a:solidFill>
                <a:srgbClr val="425463"/>
              </a:solidFill>
              <a:latin typeface="Arial" panose="020B0604020202020204"/>
              <a:ea typeface="+mn-ea"/>
              <a:cs typeface="+mn-cs"/>
            </a:rPr>
            <a:t> develop some tailored resources.</a:t>
          </a:r>
        </a:p>
      </dsp:txBody>
      <dsp:txXfrm rot="-5400000">
        <a:off x="882700" y="2272605"/>
        <a:ext cx="9479948" cy="739626"/>
      </dsp:txXfrm>
    </dsp:sp>
    <dsp:sp modelId="{13127BA3-1445-489D-BA77-EADF9ED20E02}">
      <dsp:nvSpPr>
        <dsp:cNvPr id="0" name=""/>
        <dsp:cNvSpPr/>
      </dsp:nvSpPr>
      <dsp:spPr>
        <a:xfrm rot="5400000">
          <a:off x="-189150" y="3536268"/>
          <a:ext cx="1261000" cy="882700"/>
        </a:xfrm>
        <a:prstGeom prst="chevron">
          <a:avLst/>
        </a:prstGeom>
        <a:solidFill>
          <a:schemeClr val="accent3">
            <a:hueOff val="6346130"/>
            <a:satOff val="-4639"/>
            <a:lumOff val="-39215"/>
            <a:alphaOff val="0"/>
          </a:schemeClr>
        </a:solidFill>
        <a:ln w="12700" cap="flat" cmpd="sng" algn="ctr">
          <a:solidFill>
            <a:schemeClr val="accent3">
              <a:hueOff val="6346130"/>
              <a:satOff val="-4639"/>
              <a:lumOff val="-3921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0" kern="1200" dirty="0">
              <a:solidFill>
                <a:schemeClr val="bg1"/>
              </a:solidFill>
            </a:rPr>
            <a:t>YP having to repeat their story</a:t>
          </a:r>
        </a:p>
      </dsp:txBody>
      <dsp:txXfrm rot="-5400000">
        <a:off x="0" y="3788468"/>
        <a:ext cx="882700" cy="378300"/>
      </dsp:txXfrm>
    </dsp:sp>
    <dsp:sp modelId="{63E9B8AA-E2F8-4133-9DE6-84F51A6098B2}">
      <dsp:nvSpPr>
        <dsp:cNvPr id="0" name=""/>
        <dsp:cNvSpPr/>
      </dsp:nvSpPr>
      <dsp:spPr>
        <a:xfrm rot="5400000">
          <a:off x="5232855" y="-1017749"/>
          <a:ext cx="819650" cy="9519960"/>
        </a:xfrm>
        <a:prstGeom prst="round2SameRect">
          <a:avLst/>
        </a:prstGeom>
        <a:solidFill>
          <a:schemeClr val="lt1">
            <a:hueOff val="0"/>
            <a:satOff val="0"/>
            <a:lumOff val="0"/>
            <a:alpha val="70000"/>
          </a:schemeClr>
        </a:solidFill>
        <a:ln w="12700" cap="flat" cmpd="sng" algn="ctr">
          <a:solidFill>
            <a:schemeClr val="accent3">
              <a:hueOff val="6346130"/>
              <a:satOff val="-4639"/>
              <a:lumOff val="-392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ts val="400"/>
            </a:spcAft>
            <a:buChar char="•"/>
          </a:pPr>
          <a:r>
            <a:rPr lang="en-GB" sz="900" kern="1200" dirty="0">
              <a:solidFill>
                <a:srgbClr val="425463"/>
              </a:solidFill>
              <a:latin typeface="+mn-lt"/>
            </a:rPr>
            <a:t>This was recognised as an issue that needs to continue to be addressed. Key is that </a:t>
          </a:r>
          <a:r>
            <a:rPr lang="en-GB" sz="900" kern="1200" dirty="0">
              <a:solidFill>
                <a:srgbClr val="005FB8">
                  <a:hueOff val="0"/>
                  <a:satOff val="0"/>
                  <a:lumOff val="0"/>
                  <a:alphaOff val="0"/>
                </a:srgbClr>
              </a:solidFill>
              <a:latin typeface="Arial" panose="020B0604020202020204"/>
              <a:ea typeface="+mn-ea"/>
              <a:cs typeface="+mn-cs"/>
            </a:rPr>
            <a:t>clinicians and systems need</a:t>
          </a:r>
          <a:r>
            <a:rPr lang="en-GB" sz="900" kern="1200" dirty="0"/>
            <a:t> to talk to each other to make it easier on young people.</a:t>
          </a:r>
          <a:endParaRPr lang="en-GB" sz="900" kern="1200" dirty="0">
            <a:solidFill>
              <a:srgbClr val="425463"/>
            </a:solidFill>
            <a:latin typeface="+mn-lt"/>
          </a:endParaRPr>
        </a:p>
        <a:p>
          <a:pPr marL="57150" lvl="1" indent="-57150" algn="l" defTabSz="400050">
            <a:lnSpc>
              <a:spcPct val="90000"/>
            </a:lnSpc>
            <a:spcBef>
              <a:spcPct val="0"/>
            </a:spcBef>
            <a:spcAft>
              <a:spcPts val="400"/>
            </a:spcAft>
            <a:buChar char="•"/>
          </a:pPr>
          <a:r>
            <a:rPr lang="en-GB" sz="900" kern="1200" dirty="0">
              <a:solidFill>
                <a:srgbClr val="425463"/>
              </a:solidFill>
              <a:latin typeface="+mj-lt"/>
            </a:rPr>
            <a:t>Services are working to align </a:t>
          </a:r>
          <a:r>
            <a:rPr lang="en-GB" sz="900" kern="1200" dirty="0"/>
            <a:t>IT systems so that they can see and share NHS notes. </a:t>
          </a:r>
          <a:r>
            <a:rPr lang="en-GB" sz="900" kern="1200" dirty="0">
              <a:solidFill>
                <a:srgbClr val="425463"/>
              </a:solidFill>
              <a:latin typeface="Arial" panose="020B0604020202020204"/>
              <a:ea typeface="+mn-ea"/>
              <a:cs typeface="+mn-cs"/>
            </a:rPr>
            <a:t>This has been raised as a key issue for areas to focus on. </a:t>
          </a:r>
        </a:p>
        <a:p>
          <a:pPr marL="57150" lvl="1" indent="-57150" algn="l" defTabSz="400050">
            <a:lnSpc>
              <a:spcPct val="90000"/>
            </a:lnSpc>
            <a:spcBef>
              <a:spcPct val="0"/>
            </a:spcBef>
            <a:spcAft>
              <a:spcPts val="400"/>
            </a:spcAft>
            <a:buChar char="•"/>
          </a:pPr>
          <a:r>
            <a:rPr lang="en-GB" sz="900" b="0" kern="1200" dirty="0">
              <a:solidFill>
                <a:schemeClr val="tx1"/>
              </a:solidFill>
              <a:latin typeface="+mn-lt"/>
              <a:ea typeface="+mn-ea"/>
              <a:cs typeface="+mn-cs"/>
            </a:rPr>
            <a:t>One area is developing a</a:t>
          </a:r>
          <a:r>
            <a:rPr lang="en-GB" sz="900" b="0" kern="1200" dirty="0"/>
            <a:t> </a:t>
          </a:r>
          <a:r>
            <a:rPr lang="en-GB" sz="900" kern="1200" dirty="0"/>
            <a:t>single point of access </a:t>
          </a:r>
          <a:r>
            <a:rPr lang="en-GB" sz="900" kern="1200" dirty="0">
              <a:solidFill>
                <a:srgbClr val="425463"/>
              </a:solidFill>
              <a:latin typeface="Arial" panose="020B0604020202020204"/>
              <a:ea typeface="+mn-ea"/>
              <a:cs typeface="+mn-cs"/>
            </a:rPr>
            <a:t>in boroughs to help streamline assessment and providing access to the right team. Another service offers a </a:t>
          </a:r>
          <a:r>
            <a:rPr lang="en-GB" sz="900" kern="1200" dirty="0"/>
            <a:t>young persons navigator, </a:t>
          </a:r>
          <a:r>
            <a:rPr lang="en-GB" sz="900" kern="1200" dirty="0">
              <a:solidFill>
                <a:srgbClr val="425463"/>
              </a:solidFill>
              <a:latin typeface="Arial" panose="020B0604020202020204"/>
              <a:ea typeface="+mn-ea"/>
              <a:cs typeface="+mn-cs"/>
            </a:rPr>
            <a:t>the idea is that the navigators is involved in the first assessment and they will also go to all the additional follow up health appointments. </a:t>
          </a:r>
        </a:p>
      </dsp:txBody>
      <dsp:txXfrm rot="-5400000">
        <a:off x="882700" y="3372418"/>
        <a:ext cx="9479948" cy="73962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184761-AC63-0D74-C8F1-B2A670AE8E1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Arial" panose="020B0604020202020204" pitchFamily="34" charset="0"/>
            </a:endParaRPr>
          </a:p>
        </p:txBody>
      </p:sp>
      <p:sp>
        <p:nvSpPr>
          <p:cNvPr id="3" name="Date Placeholder 2">
            <a:extLst>
              <a:ext uri="{FF2B5EF4-FFF2-40B4-BE49-F238E27FC236}">
                <a16:creationId xmlns:a16="http://schemas.microsoft.com/office/drawing/2014/main" id="{A669A75B-211E-D0B9-9CEE-2A4F650C24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C34A96-9A48-43D9-AE2F-1774090E92FE}" type="datetimeFigureOut">
              <a:rPr lang="en-GB" smtClean="0">
                <a:latin typeface="Arial" panose="020B0604020202020204" pitchFamily="34" charset="0"/>
              </a:rPr>
              <a:t>17/09/2024</a:t>
            </a:fld>
            <a:endParaRPr lang="en-GB" dirty="0">
              <a:latin typeface="Arial" panose="020B0604020202020204" pitchFamily="34" charset="0"/>
            </a:endParaRPr>
          </a:p>
        </p:txBody>
      </p:sp>
      <p:sp>
        <p:nvSpPr>
          <p:cNvPr id="4" name="Footer Placeholder 3">
            <a:extLst>
              <a:ext uri="{FF2B5EF4-FFF2-40B4-BE49-F238E27FC236}">
                <a16:creationId xmlns:a16="http://schemas.microsoft.com/office/drawing/2014/main" id="{BFF511C5-0ECA-033E-E679-9630571D3CA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Arial" panose="020B0604020202020204" pitchFamily="34" charset="0"/>
            </a:endParaRPr>
          </a:p>
        </p:txBody>
      </p:sp>
      <p:sp>
        <p:nvSpPr>
          <p:cNvPr id="5" name="Slide Number Placeholder 4">
            <a:extLst>
              <a:ext uri="{FF2B5EF4-FFF2-40B4-BE49-F238E27FC236}">
                <a16:creationId xmlns:a16="http://schemas.microsoft.com/office/drawing/2014/main" id="{34541BF2-A521-6113-FFDF-C726B50173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28E37F-DA57-4DBA-A7F9-C29C8DC6E379}" type="slidenum">
              <a:rPr lang="en-GB" smtClean="0">
                <a:latin typeface="Arial" panose="020B0604020202020204" pitchFamily="34" charset="0"/>
              </a:rPr>
              <a:t>‹#›</a:t>
            </a:fld>
            <a:endParaRPr lang="en-GB" dirty="0">
              <a:latin typeface="Arial" panose="020B0604020202020204" pitchFamily="34" charset="0"/>
            </a:endParaRPr>
          </a:p>
        </p:txBody>
      </p:sp>
    </p:spTree>
    <p:extLst>
      <p:ext uri="{BB962C8B-B14F-4D97-AF65-F5344CB8AC3E}">
        <p14:creationId xmlns:p14="http://schemas.microsoft.com/office/powerpoint/2010/main" val="231844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408D7DFC-E361-1745-8EDB-1D9428D40D50}" type="datetimeFigureOut">
              <a:rPr lang="en-US" smtClean="0"/>
              <a:pPr/>
              <a:t>9/17/2024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9284E71B-8313-0D49-892F-06EE7F2EF2BF}" type="slidenum">
              <a:rPr lang="en-US" smtClean="0"/>
              <a:pPr/>
              <a:t>‹#›</a:t>
            </a:fld>
            <a:endParaRPr lang="en-US" dirty="0"/>
          </a:p>
        </p:txBody>
      </p:sp>
    </p:spTree>
    <p:extLst>
      <p:ext uri="{BB962C8B-B14F-4D97-AF65-F5344CB8AC3E}">
        <p14:creationId xmlns:p14="http://schemas.microsoft.com/office/powerpoint/2010/main" val="643694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84E71B-8313-0D49-892F-06EE7F2EF2BF}" type="slidenum">
              <a:rPr lang="en-US" smtClean="0"/>
              <a:pPr/>
              <a:t>1</a:t>
            </a:fld>
            <a:endParaRPr lang="en-US" dirty="0"/>
          </a:p>
        </p:txBody>
      </p:sp>
    </p:spTree>
    <p:extLst>
      <p:ext uri="{BB962C8B-B14F-4D97-AF65-F5344CB8AC3E}">
        <p14:creationId xmlns:p14="http://schemas.microsoft.com/office/powerpoint/2010/main" val="85206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84E71B-8313-0D49-892F-06EE7F2EF2BF}" type="slidenum">
              <a:rPr lang="en-US" smtClean="0"/>
              <a:pPr/>
              <a:t>4</a:t>
            </a:fld>
            <a:endParaRPr lang="en-US" dirty="0"/>
          </a:p>
        </p:txBody>
      </p:sp>
    </p:spTree>
    <p:extLst>
      <p:ext uri="{BB962C8B-B14F-4D97-AF65-F5344CB8AC3E}">
        <p14:creationId xmlns:p14="http://schemas.microsoft.com/office/powerpoint/2010/main" val="2808994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59E68FB-6B7C-4AA9-BDF2-FB8085CB99A1}" type="slidenum">
              <a:rPr lang="en-GB" smtClean="0"/>
              <a:t>5</a:t>
            </a:fld>
            <a:endParaRPr lang="en-GB" dirty="0"/>
          </a:p>
        </p:txBody>
      </p:sp>
    </p:spTree>
    <p:extLst>
      <p:ext uri="{BB962C8B-B14F-4D97-AF65-F5344CB8AC3E}">
        <p14:creationId xmlns:p14="http://schemas.microsoft.com/office/powerpoint/2010/main" val="532830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84E71B-8313-0D49-892F-06EE7F2EF2BF}" type="slidenum">
              <a:rPr lang="en-US" smtClean="0"/>
              <a:pPr/>
              <a:t>8</a:t>
            </a:fld>
            <a:endParaRPr lang="en-US" dirty="0"/>
          </a:p>
        </p:txBody>
      </p:sp>
    </p:spTree>
    <p:extLst>
      <p:ext uri="{BB962C8B-B14F-4D97-AF65-F5344CB8AC3E}">
        <p14:creationId xmlns:p14="http://schemas.microsoft.com/office/powerpoint/2010/main" val="27256464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V1">
    <p:bg>
      <p:bgPr>
        <a:solidFill>
          <a:srgbClr val="005EB8"/>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44B898-642E-E492-A72B-12C3FE55D1E0}"/>
              </a:ext>
            </a:extLst>
          </p:cNvPr>
          <p:cNvPicPr>
            <a:picLocks noGrp="1" noRot="1" noChangeAspect="1" noMove="1" noResize="1" noEditPoints="1" noAdjustHandles="1" noChangeArrowheads="1" noChangeShapeType="1" noCrop="1"/>
          </p:cNvPicPr>
          <p:nvPr userDrawn="1"/>
        </p:nvPicPr>
        <p:blipFill>
          <a:blip r:embed="rId2"/>
          <a:srcRect/>
          <a:stretch/>
        </p:blipFill>
        <p:spPr>
          <a:xfrm>
            <a:off x="363416" y="366988"/>
            <a:ext cx="3387969" cy="1524938"/>
          </a:xfrm>
          <a:prstGeom prst="rect">
            <a:avLst/>
          </a:prstGeom>
        </p:spPr>
      </p:pic>
      <p:sp>
        <p:nvSpPr>
          <p:cNvPr id="9" name="Freeform 8">
            <a:extLst>
              <a:ext uri="{FF2B5EF4-FFF2-40B4-BE49-F238E27FC236}">
                <a16:creationId xmlns:a16="http://schemas.microsoft.com/office/drawing/2014/main" id="{1945C7A5-D4DF-6BC0-3A78-C70C47087C91}"/>
              </a:ext>
            </a:extLst>
          </p:cNvPr>
          <p:cNvSpPr>
            <a:spLocks noGrp="1" noRot="1" noMove="1" noResize="1" noEditPoints="1" noAdjustHandles="1" noChangeArrowheads="1" noChangeShapeType="1"/>
          </p:cNvSpPr>
          <p:nvPr userDrawn="1"/>
        </p:nvSpPr>
        <p:spPr>
          <a:xfrm rot="2700000">
            <a:off x="7316981" y="3454836"/>
            <a:ext cx="2140332" cy="1888077"/>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110052 w 1028481"/>
              <a:gd name="connsiteY12" fmla="*/ 809631 h 809632"/>
              <a:gd name="connsiteX13" fmla="*/ 0 w 1028481"/>
              <a:gd name="connsiteY13" fmla="*/ 0 h 809632"/>
              <a:gd name="connsiteX0" fmla="*/ 0 w 918429"/>
              <a:gd name="connsiteY0" fmla="*/ 12229 h 809632"/>
              <a:gd name="connsiteX1" fmla="*/ 513613 w 918429"/>
              <a:gd name="connsiteY1" fmla="*/ 0 h 809632"/>
              <a:gd name="connsiteX2" fmla="*/ 516195 w 918429"/>
              <a:gd name="connsiteY2" fmla="*/ 0 h 809632"/>
              <a:gd name="connsiteX3" fmla="*/ 516195 w 918429"/>
              <a:gd name="connsiteY3" fmla="*/ 260 h 809632"/>
              <a:gd name="connsiteX4" fmla="*/ 595198 w 918429"/>
              <a:gd name="connsiteY4" fmla="*/ 8224 h 809632"/>
              <a:gd name="connsiteX5" fmla="*/ 918429 w 918429"/>
              <a:gd name="connsiteY5" fmla="*/ 404816 h 809632"/>
              <a:gd name="connsiteX6" fmla="*/ 595198 w 918429"/>
              <a:gd name="connsiteY6" fmla="*/ 801408 h 809632"/>
              <a:gd name="connsiteX7" fmla="*/ 516195 w 918429"/>
              <a:gd name="connsiteY7" fmla="*/ 809372 h 809632"/>
              <a:gd name="connsiteX8" fmla="*/ 516195 w 918429"/>
              <a:gd name="connsiteY8" fmla="*/ 809631 h 809632"/>
              <a:gd name="connsiteX9" fmla="*/ 513623 w 918429"/>
              <a:gd name="connsiteY9" fmla="*/ 809631 h 809632"/>
              <a:gd name="connsiteX10" fmla="*/ 513613 w 918429"/>
              <a:gd name="connsiteY10" fmla="*/ 809632 h 809632"/>
              <a:gd name="connsiteX11" fmla="*/ 513603 w 918429"/>
              <a:gd name="connsiteY11" fmla="*/ 809631 h 809632"/>
              <a:gd name="connsiteX12" fmla="*/ 0 w 918429"/>
              <a:gd name="connsiteY12" fmla="*/ 809631 h 809632"/>
              <a:gd name="connsiteX13" fmla="*/ 0 w 918429"/>
              <a:gd name="connsiteY13" fmla="*/ 12229 h 809632"/>
              <a:gd name="connsiteX0" fmla="*/ 0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0 w 918429"/>
              <a:gd name="connsiteY13" fmla="*/ 0 h 81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8429" h="810183">
                <a:moveTo>
                  <a:pt x="0" y="0"/>
                </a:moveTo>
                <a:lnTo>
                  <a:pt x="513613" y="551"/>
                </a:lnTo>
                <a:lnTo>
                  <a:pt x="516195" y="551"/>
                </a:lnTo>
                <a:lnTo>
                  <a:pt x="516195" y="811"/>
                </a:lnTo>
                <a:lnTo>
                  <a:pt x="595198" y="8775"/>
                </a:lnTo>
                <a:cubicBezTo>
                  <a:pt x="779666" y="46523"/>
                  <a:pt x="918429" y="209740"/>
                  <a:pt x="918429" y="405367"/>
                </a:cubicBezTo>
                <a:cubicBezTo>
                  <a:pt x="918429" y="600994"/>
                  <a:pt x="779666" y="764211"/>
                  <a:pt x="595198" y="801959"/>
                </a:cubicBezTo>
                <a:lnTo>
                  <a:pt x="516195" y="809923"/>
                </a:lnTo>
                <a:lnTo>
                  <a:pt x="516195" y="810182"/>
                </a:lnTo>
                <a:lnTo>
                  <a:pt x="513623" y="810182"/>
                </a:lnTo>
                <a:cubicBezTo>
                  <a:pt x="513620" y="810182"/>
                  <a:pt x="513616" y="810183"/>
                  <a:pt x="513613" y="810183"/>
                </a:cubicBezTo>
                <a:cubicBezTo>
                  <a:pt x="513610" y="810183"/>
                  <a:pt x="513606" y="810182"/>
                  <a:pt x="513603" y="810182"/>
                </a:cubicBezTo>
                <a:lnTo>
                  <a:pt x="0" y="810182"/>
                </a:lnTo>
                <a:lnTo>
                  <a:pt x="0" y="0"/>
                </a:lnTo>
                <a:close/>
              </a:path>
            </a:pathLst>
          </a:custGeom>
          <a:solidFill>
            <a:srgbClr val="E829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Arial" panose="020B0604020202020204" pitchFamily="34" charset="0"/>
            </a:endParaRPr>
          </a:p>
        </p:txBody>
      </p:sp>
      <p:sp>
        <p:nvSpPr>
          <p:cNvPr id="10" name="Rectangle 9">
            <a:extLst>
              <a:ext uri="{FF2B5EF4-FFF2-40B4-BE49-F238E27FC236}">
                <a16:creationId xmlns:a16="http://schemas.microsoft.com/office/drawing/2014/main" id="{FC0D057F-463B-257C-1D6A-7D9A3AD2C192}"/>
              </a:ext>
            </a:extLst>
          </p:cNvPr>
          <p:cNvSpPr>
            <a:spLocks noGrp="1" noRot="1" noMove="1" noResize="1" noEditPoints="1" noAdjustHandles="1" noChangeArrowheads="1" noChangeShapeType="1"/>
          </p:cNvSpPr>
          <p:nvPr userDrawn="1"/>
        </p:nvSpPr>
        <p:spPr>
          <a:xfrm rot="1800000">
            <a:off x="9662157" y="2267305"/>
            <a:ext cx="1500395" cy="4519822"/>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1" name="Rectangle 10">
            <a:extLst>
              <a:ext uri="{FF2B5EF4-FFF2-40B4-BE49-F238E27FC236}">
                <a16:creationId xmlns:a16="http://schemas.microsoft.com/office/drawing/2014/main" id="{5A09453F-62BF-8370-896A-172266F5E472}"/>
              </a:ext>
            </a:extLst>
          </p:cNvPr>
          <p:cNvSpPr>
            <a:spLocks noGrp="1" noRot="1" noMove="1" noResize="1" noEditPoints="1" noAdjustHandles="1" noChangeArrowheads="1" noChangeShapeType="1"/>
          </p:cNvSpPr>
          <p:nvPr userDrawn="1"/>
        </p:nvSpPr>
        <p:spPr>
          <a:xfrm>
            <a:off x="7210913" y="5439119"/>
            <a:ext cx="1421794" cy="1421794"/>
          </a:xfrm>
          <a:prstGeom prst="rect">
            <a:avLst/>
          </a:prstGeom>
          <a:solidFill>
            <a:srgbClr val="6B4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6B4087"/>
              </a:solidFill>
              <a:latin typeface="Arial" panose="020B0604020202020204" pitchFamily="34" charset="0"/>
            </a:endParaRPr>
          </a:p>
        </p:txBody>
      </p:sp>
      <p:sp>
        <p:nvSpPr>
          <p:cNvPr id="13" name="Text Placeholder 9">
            <a:extLst>
              <a:ext uri="{FF2B5EF4-FFF2-40B4-BE49-F238E27FC236}">
                <a16:creationId xmlns:a16="http://schemas.microsoft.com/office/drawing/2014/main" id="{A6C156F1-B00A-9C1D-E733-EEB9B21D5474}"/>
              </a:ext>
            </a:extLst>
          </p:cNvPr>
          <p:cNvSpPr>
            <a:spLocks noGrp="1"/>
          </p:cNvSpPr>
          <p:nvPr>
            <p:ph type="body" sz="quarter" idx="11" hasCustomPrompt="1"/>
          </p:nvPr>
        </p:nvSpPr>
        <p:spPr>
          <a:xfrm>
            <a:off x="722661" y="5654703"/>
            <a:ext cx="3847745" cy="791513"/>
          </a:xfrm>
          <a:prstGeom prst="rect">
            <a:avLst/>
          </a:prstGeom>
        </p:spPr>
        <p:txBody>
          <a:bodyPr/>
          <a:lstStyle>
            <a:lvl1pPr marL="0" indent="0" algn="l" defTabSz="914400" rtl="0" eaLnBrk="1" latinLnBrk="0" hangingPunct="1">
              <a:buNone/>
              <a:defRPr lang="en-GB" sz="1200" kern="1200" dirty="0" smtClean="0">
                <a:solidFill>
                  <a:schemeClr val="bg1"/>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presentation subtitle</a:t>
            </a:r>
            <a:br>
              <a:rPr lang="en-GB"/>
            </a:br>
            <a:r>
              <a:rPr lang="en-GB"/>
              <a:t>and Date</a:t>
            </a:r>
          </a:p>
        </p:txBody>
      </p:sp>
      <p:sp>
        <p:nvSpPr>
          <p:cNvPr id="2" name="Date Placeholder 1">
            <a:extLst>
              <a:ext uri="{FF2B5EF4-FFF2-40B4-BE49-F238E27FC236}">
                <a16:creationId xmlns:a16="http://schemas.microsoft.com/office/drawing/2014/main" id="{7C41AE41-96C7-C9F3-57C0-A27C5A110621}"/>
              </a:ext>
            </a:extLst>
          </p:cNvPr>
          <p:cNvSpPr>
            <a:spLocks noGrp="1"/>
          </p:cNvSpPr>
          <p:nvPr>
            <p:ph type="dt" sz="half" idx="12"/>
          </p:nvPr>
        </p:nvSpPr>
        <p:spPr/>
        <p:txBody>
          <a:bodyPr/>
          <a:lstStyle/>
          <a:p>
            <a:fld id="{8FC46101-29C0-45A1-AF0C-483C97912CA0}" type="datetime1">
              <a:rPr lang="en-GB" smtClean="0"/>
              <a:t>17/09/2024</a:t>
            </a:fld>
            <a:endParaRPr lang="en-GB" dirty="0"/>
          </a:p>
        </p:txBody>
      </p:sp>
      <p:sp>
        <p:nvSpPr>
          <p:cNvPr id="3" name="Footer Placeholder 2">
            <a:extLst>
              <a:ext uri="{FF2B5EF4-FFF2-40B4-BE49-F238E27FC236}">
                <a16:creationId xmlns:a16="http://schemas.microsoft.com/office/drawing/2014/main" id="{D481F8BC-441B-E25C-72A3-1EC56FD262FC}"/>
              </a:ext>
            </a:extLst>
          </p:cNvPr>
          <p:cNvSpPr>
            <a:spLocks noGrp="1"/>
          </p:cNvSpPr>
          <p:nvPr>
            <p:ph type="ftr" sz="quarter" idx="13"/>
          </p:nvPr>
        </p:nvSpPr>
        <p:spPr/>
        <p:txBody>
          <a:bodyPr/>
          <a:lstStyle/>
          <a:p>
            <a:endParaRPr lang="en-GB" dirty="0"/>
          </a:p>
        </p:txBody>
      </p:sp>
      <p:sp>
        <p:nvSpPr>
          <p:cNvPr id="4" name="Title 3">
            <a:extLst>
              <a:ext uri="{FF2B5EF4-FFF2-40B4-BE49-F238E27FC236}">
                <a16:creationId xmlns:a16="http://schemas.microsoft.com/office/drawing/2014/main" id="{BF0661C5-12C1-316F-E61F-830163821C57}"/>
              </a:ext>
            </a:extLst>
          </p:cNvPr>
          <p:cNvSpPr>
            <a:spLocks noGrp="1"/>
          </p:cNvSpPr>
          <p:nvPr>
            <p:ph type="title" hasCustomPrompt="1"/>
          </p:nvPr>
        </p:nvSpPr>
        <p:spPr>
          <a:xfrm>
            <a:off x="722660" y="2275158"/>
            <a:ext cx="3847745" cy="2307684"/>
          </a:xfrm>
          <a:prstGeom prst="rect">
            <a:avLst/>
          </a:prstGeom>
        </p:spPr>
        <p:txBody>
          <a:bodyPr anchor="ctr"/>
          <a:lstStyle>
            <a:lvl1pPr>
              <a:defRPr sz="3200" b="1">
                <a:solidFill>
                  <a:schemeClr val="bg1"/>
                </a:solidFill>
                <a:latin typeface="Arial" panose="020B0604020202020204" pitchFamily="34" charset="0"/>
              </a:defRPr>
            </a:lvl1pPr>
          </a:lstStyle>
          <a:p>
            <a:r>
              <a:rPr lang="en-US"/>
              <a:t>Click to edit presentation title</a:t>
            </a:r>
            <a:endParaRPr lang="en-GB"/>
          </a:p>
        </p:txBody>
      </p:sp>
      <p:pic>
        <p:nvPicPr>
          <p:cNvPr id="5" name="Picture 4" descr="Logo&#10;&#10;Description automatically generated">
            <a:extLst>
              <a:ext uri="{FF2B5EF4-FFF2-40B4-BE49-F238E27FC236}">
                <a16:creationId xmlns:a16="http://schemas.microsoft.com/office/drawing/2014/main" id="{D5BD634E-B517-BB79-B89E-8EB5216BF05A}"/>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11052610" y="257129"/>
            <a:ext cx="782042" cy="315561"/>
          </a:xfrm>
          <a:prstGeom prst="rect">
            <a:avLst/>
          </a:prstGeom>
        </p:spPr>
      </p:pic>
    </p:spTree>
    <p:extLst>
      <p:ext uri="{BB962C8B-B14F-4D97-AF65-F5344CB8AC3E}">
        <p14:creationId xmlns:p14="http://schemas.microsoft.com/office/powerpoint/2010/main" val="427737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with Shapes">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9996C937-354E-B36F-DBBC-7E0F53F2C7BD}"/>
              </a:ext>
            </a:extLst>
          </p:cNvPr>
          <p:cNvSpPr>
            <a:spLocks noGrp="1" noRot="1" noMove="1" noResize="1" noEditPoints="1" noAdjustHandles="1" noChangeArrowheads="1" noChangeShapeType="1"/>
          </p:cNvSpPr>
          <p:nvPr userDrawn="1"/>
        </p:nvSpPr>
        <p:spPr>
          <a:xfrm>
            <a:off x="5785139" y="4422574"/>
            <a:ext cx="2435425" cy="2435425"/>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0" name="Rectangle 19">
            <a:extLst>
              <a:ext uri="{FF2B5EF4-FFF2-40B4-BE49-F238E27FC236}">
                <a16:creationId xmlns:a16="http://schemas.microsoft.com/office/drawing/2014/main" id="{56BC50BD-1E56-897D-D5AD-5FADF3CAAF99}"/>
              </a:ext>
            </a:extLst>
          </p:cNvPr>
          <p:cNvSpPr>
            <a:spLocks noGrp="1" noRot="1" noMove="1" noResize="1" noEditPoints="1" noAdjustHandles="1" noChangeArrowheads="1" noChangeShapeType="1"/>
          </p:cNvSpPr>
          <p:nvPr userDrawn="1"/>
        </p:nvSpPr>
        <p:spPr>
          <a:xfrm rot="2700000">
            <a:off x="8308103" y="2974102"/>
            <a:ext cx="3217525" cy="3217525"/>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B4087"/>
              </a:solidFill>
              <a:latin typeface="Arial" panose="020B0604020202020204" pitchFamily="34" charset="0"/>
            </a:endParaRPr>
          </a:p>
        </p:txBody>
      </p:sp>
      <p:pic>
        <p:nvPicPr>
          <p:cNvPr id="2" name="Picture 1">
            <a:extLst>
              <a:ext uri="{FF2B5EF4-FFF2-40B4-BE49-F238E27FC236}">
                <a16:creationId xmlns:a16="http://schemas.microsoft.com/office/drawing/2014/main" id="{6C76B864-F7F2-E4C5-C453-37FFD735E284}"/>
              </a:ext>
            </a:extLst>
          </p:cNvPr>
          <p:cNvPicPr>
            <a:picLocks noChangeAspect="1"/>
          </p:cNvPicPr>
          <p:nvPr userDrawn="1"/>
        </p:nvPicPr>
        <p:blipFill>
          <a:blip r:embed="rId2"/>
          <a:srcRect/>
          <a:stretch/>
        </p:blipFill>
        <p:spPr>
          <a:xfrm>
            <a:off x="0" y="1647"/>
            <a:ext cx="1833975" cy="826527"/>
          </a:xfrm>
          <a:prstGeom prst="rect">
            <a:avLst/>
          </a:prstGeom>
        </p:spPr>
      </p:pic>
      <p:sp>
        <p:nvSpPr>
          <p:cNvPr id="3" name="Footer Placeholder 2">
            <a:extLst>
              <a:ext uri="{FF2B5EF4-FFF2-40B4-BE49-F238E27FC236}">
                <a16:creationId xmlns:a16="http://schemas.microsoft.com/office/drawing/2014/main" id="{D8B3A87C-E6B9-3CF3-7F52-E6E34DDEB7E2}"/>
              </a:ext>
            </a:extLst>
          </p:cNvPr>
          <p:cNvSpPr>
            <a:spLocks noGrp="1"/>
          </p:cNvSpPr>
          <p:nvPr>
            <p:ph type="ftr" sz="quarter" idx="14"/>
          </p:nvPr>
        </p:nvSpPr>
        <p:spPr/>
        <p:txBody>
          <a:bodyPr/>
          <a:lstStyle/>
          <a:p>
            <a:endParaRPr lang="en-GB" dirty="0"/>
          </a:p>
        </p:txBody>
      </p:sp>
      <p:sp>
        <p:nvSpPr>
          <p:cNvPr id="4" name="Slide Number Placeholder 3">
            <a:extLst>
              <a:ext uri="{FF2B5EF4-FFF2-40B4-BE49-F238E27FC236}">
                <a16:creationId xmlns:a16="http://schemas.microsoft.com/office/drawing/2014/main" id="{74BC602A-692B-41F1-DAEA-81879EEA5AF7}"/>
              </a:ext>
            </a:extLst>
          </p:cNvPr>
          <p:cNvSpPr>
            <a:spLocks noGrp="1" noRot="1" noMove="1" noResize="1" noEditPoints="1" noAdjustHandles="1" noChangeArrowheads="1" noChangeShapeType="1"/>
          </p:cNvSpPr>
          <p:nvPr>
            <p:ph type="sldNum" sz="quarter" idx="15"/>
          </p:nvPr>
        </p:nvSpPr>
        <p:spPr/>
        <p:txBody>
          <a:bodyPr/>
          <a:lstStyle/>
          <a:p>
            <a:fld id="{CF839E00-920F-44B0-A87D-3D18AF2DE1AE}" type="slidenum">
              <a:rPr lang="en-GB" smtClean="0"/>
              <a:t>‹#›</a:t>
            </a:fld>
            <a:endParaRPr lang="en-GB" dirty="0"/>
          </a:p>
        </p:txBody>
      </p:sp>
      <p:sp>
        <p:nvSpPr>
          <p:cNvPr id="5" name="Title 4">
            <a:extLst>
              <a:ext uri="{FF2B5EF4-FFF2-40B4-BE49-F238E27FC236}">
                <a16:creationId xmlns:a16="http://schemas.microsoft.com/office/drawing/2014/main" id="{F6651EB9-FDE7-AE53-B60E-DE97DCB9E00E}"/>
              </a:ext>
            </a:extLst>
          </p:cNvPr>
          <p:cNvSpPr>
            <a:spLocks noGrp="1"/>
          </p:cNvSpPr>
          <p:nvPr>
            <p:ph type="title" hasCustomPrompt="1"/>
          </p:nvPr>
        </p:nvSpPr>
        <p:spPr>
          <a:xfrm>
            <a:off x="763200" y="770400"/>
            <a:ext cx="4802400" cy="730800"/>
          </a:xfrm>
          <a:prstGeom prst="rect">
            <a:avLst/>
          </a:prstGeom>
        </p:spPr>
        <p:txBody>
          <a:bodyPr/>
          <a:lstStyle>
            <a:lvl1pPr>
              <a:defRPr lang="en-GB" sz="1800" b="1">
                <a:solidFill>
                  <a:srgbClr val="005EB8"/>
                </a:solidFill>
                <a:effectLst/>
                <a:latin typeface="Arial" panose="020B0604020202020204" pitchFamily="34" charset="0"/>
                <a:ea typeface="+mn-ea"/>
                <a:cs typeface="+mn-cs"/>
              </a:defRPr>
            </a:lvl1pPr>
          </a:lstStyle>
          <a:p>
            <a:pPr marL="0" lvl="0" indent="0">
              <a:lnSpc>
                <a:spcPct val="100000"/>
              </a:lnSpc>
              <a:spcBef>
                <a:spcPts val="1000"/>
              </a:spcBef>
              <a:buFont typeface="Arial" panose="020B0604020202020204" pitchFamily="34" charset="0"/>
            </a:pPr>
            <a:r>
              <a:rPr lang="en-GB"/>
              <a:t>Click to edit presentation title</a:t>
            </a:r>
          </a:p>
        </p:txBody>
      </p:sp>
      <p:sp>
        <p:nvSpPr>
          <p:cNvPr id="7" name="Text Placeholder 6">
            <a:extLst>
              <a:ext uri="{FF2B5EF4-FFF2-40B4-BE49-F238E27FC236}">
                <a16:creationId xmlns:a16="http://schemas.microsoft.com/office/drawing/2014/main" id="{4B3C49CC-D18A-39A1-7C7A-77D968D99DD5}"/>
              </a:ext>
            </a:extLst>
          </p:cNvPr>
          <p:cNvSpPr>
            <a:spLocks noGrp="1"/>
          </p:cNvSpPr>
          <p:nvPr>
            <p:ph type="body" sz="quarter" idx="16"/>
          </p:nvPr>
        </p:nvSpPr>
        <p:spPr>
          <a:xfrm>
            <a:off x="763200" y="1854000"/>
            <a:ext cx="10292400"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30365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2 Column with Shapes">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9996C937-354E-B36F-DBBC-7E0F53F2C7BD}"/>
              </a:ext>
            </a:extLst>
          </p:cNvPr>
          <p:cNvSpPr>
            <a:spLocks noGrp="1" noRot="1" noMove="1" noResize="1" noEditPoints="1" noAdjustHandles="1" noChangeArrowheads="1" noChangeShapeType="1"/>
          </p:cNvSpPr>
          <p:nvPr userDrawn="1"/>
        </p:nvSpPr>
        <p:spPr>
          <a:xfrm>
            <a:off x="5785139" y="4422574"/>
            <a:ext cx="2435425" cy="2435425"/>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0" name="Rectangle 19">
            <a:extLst>
              <a:ext uri="{FF2B5EF4-FFF2-40B4-BE49-F238E27FC236}">
                <a16:creationId xmlns:a16="http://schemas.microsoft.com/office/drawing/2014/main" id="{56BC50BD-1E56-897D-D5AD-5FADF3CAAF99}"/>
              </a:ext>
            </a:extLst>
          </p:cNvPr>
          <p:cNvSpPr>
            <a:spLocks noGrp="1" noRot="1" noMove="1" noResize="1" noEditPoints="1" noAdjustHandles="1" noChangeArrowheads="1" noChangeShapeType="1"/>
          </p:cNvSpPr>
          <p:nvPr userDrawn="1"/>
        </p:nvSpPr>
        <p:spPr>
          <a:xfrm rot="2700000">
            <a:off x="8308103" y="2974102"/>
            <a:ext cx="3217525" cy="3217525"/>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B4087"/>
              </a:solidFill>
              <a:latin typeface="Arial" panose="020B0604020202020204" pitchFamily="34" charset="0"/>
            </a:endParaRPr>
          </a:p>
        </p:txBody>
      </p:sp>
      <p:pic>
        <p:nvPicPr>
          <p:cNvPr id="2" name="Picture 1">
            <a:extLst>
              <a:ext uri="{FF2B5EF4-FFF2-40B4-BE49-F238E27FC236}">
                <a16:creationId xmlns:a16="http://schemas.microsoft.com/office/drawing/2014/main" id="{6C76B864-F7F2-E4C5-C453-37FFD735E284}"/>
              </a:ext>
            </a:extLst>
          </p:cNvPr>
          <p:cNvPicPr>
            <a:picLocks noChangeAspect="1"/>
          </p:cNvPicPr>
          <p:nvPr userDrawn="1"/>
        </p:nvPicPr>
        <p:blipFill>
          <a:blip r:embed="rId2"/>
          <a:srcRect/>
          <a:stretch/>
        </p:blipFill>
        <p:spPr>
          <a:xfrm>
            <a:off x="0" y="1647"/>
            <a:ext cx="1833975" cy="826527"/>
          </a:xfrm>
          <a:prstGeom prst="rect">
            <a:avLst/>
          </a:prstGeom>
        </p:spPr>
      </p:pic>
      <p:sp>
        <p:nvSpPr>
          <p:cNvPr id="3" name="Footer Placeholder 2">
            <a:extLst>
              <a:ext uri="{FF2B5EF4-FFF2-40B4-BE49-F238E27FC236}">
                <a16:creationId xmlns:a16="http://schemas.microsoft.com/office/drawing/2014/main" id="{7A4E895F-F083-73BB-DD40-600536556CDF}"/>
              </a:ext>
            </a:extLst>
          </p:cNvPr>
          <p:cNvSpPr>
            <a:spLocks noGrp="1"/>
          </p:cNvSpPr>
          <p:nvPr>
            <p:ph type="ftr" sz="quarter" idx="14"/>
          </p:nvPr>
        </p:nvSpPr>
        <p:spPr/>
        <p:txBody>
          <a:bodyPr/>
          <a:lstStyle/>
          <a:p>
            <a:endParaRPr lang="en-GB" dirty="0"/>
          </a:p>
        </p:txBody>
      </p:sp>
      <p:sp>
        <p:nvSpPr>
          <p:cNvPr id="4" name="Slide Number Placeholder 3">
            <a:extLst>
              <a:ext uri="{FF2B5EF4-FFF2-40B4-BE49-F238E27FC236}">
                <a16:creationId xmlns:a16="http://schemas.microsoft.com/office/drawing/2014/main" id="{41928A1D-6749-3D42-E54A-4D10AE24F1CB}"/>
              </a:ext>
            </a:extLst>
          </p:cNvPr>
          <p:cNvSpPr>
            <a:spLocks noGrp="1" noRot="1" noMove="1" noResize="1" noEditPoints="1" noAdjustHandles="1" noChangeArrowheads="1" noChangeShapeType="1"/>
          </p:cNvSpPr>
          <p:nvPr>
            <p:ph type="sldNum" sz="quarter" idx="15"/>
          </p:nvPr>
        </p:nvSpPr>
        <p:spPr/>
        <p:txBody>
          <a:bodyPr/>
          <a:lstStyle/>
          <a:p>
            <a:fld id="{CF839E00-920F-44B0-A87D-3D18AF2DE1AE}" type="slidenum">
              <a:rPr lang="en-GB" smtClean="0"/>
              <a:t>‹#›</a:t>
            </a:fld>
            <a:endParaRPr lang="en-GB" dirty="0"/>
          </a:p>
        </p:txBody>
      </p:sp>
      <p:sp>
        <p:nvSpPr>
          <p:cNvPr id="5" name="Title 4">
            <a:extLst>
              <a:ext uri="{FF2B5EF4-FFF2-40B4-BE49-F238E27FC236}">
                <a16:creationId xmlns:a16="http://schemas.microsoft.com/office/drawing/2014/main" id="{2E105765-4750-790F-2F95-BEA0FCD95E0D}"/>
              </a:ext>
            </a:extLst>
          </p:cNvPr>
          <p:cNvSpPr>
            <a:spLocks noGrp="1"/>
          </p:cNvSpPr>
          <p:nvPr>
            <p:ph type="title" hasCustomPrompt="1"/>
          </p:nvPr>
        </p:nvSpPr>
        <p:spPr>
          <a:xfrm>
            <a:off x="763200" y="770400"/>
            <a:ext cx="4802400" cy="730800"/>
          </a:xfrm>
          <a:prstGeom prst="rect">
            <a:avLst/>
          </a:prstGeom>
        </p:spPr>
        <p:txBody>
          <a:bodyPr/>
          <a:lstStyle>
            <a:lvl1pPr>
              <a:defRPr lang="en-GB" sz="1800" b="1">
                <a:solidFill>
                  <a:srgbClr val="005EB8"/>
                </a:solidFill>
                <a:effectLst/>
                <a:latin typeface="Arial" panose="020B0604020202020204" pitchFamily="34" charset="0"/>
                <a:ea typeface="+mn-ea"/>
                <a:cs typeface="+mn-cs"/>
              </a:defRPr>
            </a:lvl1pPr>
          </a:lstStyle>
          <a:p>
            <a:pPr marL="0" lvl="0" indent="0">
              <a:lnSpc>
                <a:spcPct val="100000"/>
              </a:lnSpc>
              <a:spcBef>
                <a:spcPts val="1000"/>
              </a:spcBef>
              <a:buFont typeface="Arial" panose="020B0604020202020204" pitchFamily="34" charset="0"/>
            </a:pPr>
            <a:r>
              <a:rPr lang="en-GB"/>
              <a:t>Click to edit presentation title</a:t>
            </a:r>
          </a:p>
        </p:txBody>
      </p:sp>
      <p:sp>
        <p:nvSpPr>
          <p:cNvPr id="8" name="Text Placeholder 6">
            <a:extLst>
              <a:ext uri="{FF2B5EF4-FFF2-40B4-BE49-F238E27FC236}">
                <a16:creationId xmlns:a16="http://schemas.microsoft.com/office/drawing/2014/main" id="{8D85EE0C-424E-7720-6922-4983664D4BD7}"/>
              </a:ext>
            </a:extLst>
          </p:cNvPr>
          <p:cNvSpPr>
            <a:spLocks noGrp="1"/>
          </p:cNvSpPr>
          <p:nvPr>
            <p:ph type="body" sz="quarter" idx="18"/>
          </p:nvPr>
        </p:nvSpPr>
        <p:spPr>
          <a:xfrm>
            <a:off x="763200" y="1854000"/>
            <a:ext cx="4802400"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6">
            <a:extLst>
              <a:ext uri="{FF2B5EF4-FFF2-40B4-BE49-F238E27FC236}">
                <a16:creationId xmlns:a16="http://schemas.microsoft.com/office/drawing/2014/main" id="{18DEDFA0-11B8-6AED-9310-B6AF9650E903}"/>
              </a:ext>
            </a:extLst>
          </p:cNvPr>
          <p:cNvSpPr>
            <a:spLocks noGrp="1"/>
          </p:cNvSpPr>
          <p:nvPr>
            <p:ph type="body" sz="quarter" idx="19"/>
          </p:nvPr>
        </p:nvSpPr>
        <p:spPr>
          <a:xfrm>
            <a:off x="6248400" y="1854000"/>
            <a:ext cx="4802400"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97750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xed Content with Shapes">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6DA3F978-4AE3-404D-3324-C531974E6C55}"/>
              </a:ext>
            </a:extLst>
          </p:cNvPr>
          <p:cNvSpPr>
            <a:spLocks noGrp="1" noRot="1" noMove="1" noResize="1" noEditPoints="1" noAdjustHandles="1" noChangeArrowheads="1" noChangeShapeType="1"/>
          </p:cNvSpPr>
          <p:nvPr userDrawn="1"/>
        </p:nvSpPr>
        <p:spPr>
          <a:xfrm>
            <a:off x="4265719" y="3153275"/>
            <a:ext cx="2227900" cy="2227900"/>
          </a:xfrm>
          <a:prstGeom prst="ellipse">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 name="Rectangle 3">
            <a:extLst>
              <a:ext uri="{FF2B5EF4-FFF2-40B4-BE49-F238E27FC236}">
                <a16:creationId xmlns:a16="http://schemas.microsoft.com/office/drawing/2014/main" id="{AB597E40-7B10-3B06-3382-E2A2A1162119}"/>
              </a:ext>
            </a:extLst>
          </p:cNvPr>
          <p:cNvSpPr>
            <a:spLocks noGrp="1" noRot="1" noMove="1" noResize="1" noEditPoints="1" noAdjustHandles="1" noChangeArrowheads="1" noChangeShapeType="1"/>
          </p:cNvSpPr>
          <p:nvPr userDrawn="1"/>
        </p:nvSpPr>
        <p:spPr>
          <a:xfrm rot="18900000">
            <a:off x="1548703" y="1747856"/>
            <a:ext cx="1939233" cy="5183649"/>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 name="Rectangle 4">
            <a:extLst>
              <a:ext uri="{FF2B5EF4-FFF2-40B4-BE49-F238E27FC236}">
                <a16:creationId xmlns:a16="http://schemas.microsoft.com/office/drawing/2014/main" id="{1A9C5563-73EF-6BFB-B463-3B8F479D3894}"/>
              </a:ext>
            </a:extLst>
          </p:cNvPr>
          <p:cNvSpPr>
            <a:spLocks noGrp="1" noRot="1" noMove="1" noResize="1" noEditPoints="1" noAdjustHandles="1" noChangeArrowheads="1" noChangeShapeType="1"/>
          </p:cNvSpPr>
          <p:nvPr userDrawn="1"/>
        </p:nvSpPr>
        <p:spPr>
          <a:xfrm>
            <a:off x="6508376" y="1547446"/>
            <a:ext cx="4843837" cy="5310555"/>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2" name="Picture 1">
            <a:extLst>
              <a:ext uri="{FF2B5EF4-FFF2-40B4-BE49-F238E27FC236}">
                <a16:creationId xmlns:a16="http://schemas.microsoft.com/office/drawing/2014/main" id="{6C76B864-F7F2-E4C5-C453-37FFD735E284}"/>
              </a:ext>
            </a:extLst>
          </p:cNvPr>
          <p:cNvPicPr>
            <a:picLocks noChangeAspect="1"/>
          </p:cNvPicPr>
          <p:nvPr userDrawn="1"/>
        </p:nvPicPr>
        <p:blipFill>
          <a:blip r:embed="rId2"/>
          <a:srcRect/>
          <a:stretch/>
        </p:blipFill>
        <p:spPr>
          <a:xfrm>
            <a:off x="0" y="1"/>
            <a:ext cx="1833975" cy="826527"/>
          </a:xfrm>
          <a:prstGeom prst="rect">
            <a:avLst/>
          </a:prstGeom>
        </p:spPr>
      </p:pic>
      <p:sp>
        <p:nvSpPr>
          <p:cNvPr id="7" name="Footer Placeholder 6">
            <a:extLst>
              <a:ext uri="{FF2B5EF4-FFF2-40B4-BE49-F238E27FC236}">
                <a16:creationId xmlns:a16="http://schemas.microsoft.com/office/drawing/2014/main" id="{03FC8738-4E59-101C-517A-BDDF21FE8BBA}"/>
              </a:ext>
            </a:extLst>
          </p:cNvPr>
          <p:cNvSpPr>
            <a:spLocks noGrp="1"/>
          </p:cNvSpPr>
          <p:nvPr>
            <p:ph type="ftr" sz="quarter" idx="15"/>
          </p:nvPr>
        </p:nvSpPr>
        <p:spPr/>
        <p:txBody>
          <a:bodyPr/>
          <a:lstStyle/>
          <a:p>
            <a:endParaRPr lang="en-GB" dirty="0"/>
          </a:p>
        </p:txBody>
      </p:sp>
      <p:sp>
        <p:nvSpPr>
          <p:cNvPr id="8" name="Slide Number Placeholder 7">
            <a:extLst>
              <a:ext uri="{FF2B5EF4-FFF2-40B4-BE49-F238E27FC236}">
                <a16:creationId xmlns:a16="http://schemas.microsoft.com/office/drawing/2014/main" id="{290AAE84-3734-1957-7819-0C9D3EBFA780}"/>
              </a:ext>
            </a:extLst>
          </p:cNvPr>
          <p:cNvSpPr>
            <a:spLocks noGrp="1" noRot="1" noMove="1" noResize="1" noEditPoints="1" noAdjustHandles="1" noChangeArrowheads="1" noChangeShapeType="1"/>
          </p:cNvSpPr>
          <p:nvPr>
            <p:ph type="sldNum" sz="quarter" idx="16"/>
          </p:nvPr>
        </p:nvSpPr>
        <p:spPr/>
        <p:txBody>
          <a:bodyPr/>
          <a:lstStyle/>
          <a:p>
            <a:fld id="{CF839E00-920F-44B0-A87D-3D18AF2DE1AE}" type="slidenum">
              <a:rPr lang="en-GB" smtClean="0"/>
              <a:t>‹#›</a:t>
            </a:fld>
            <a:endParaRPr lang="en-GB" dirty="0"/>
          </a:p>
        </p:txBody>
      </p:sp>
      <p:sp>
        <p:nvSpPr>
          <p:cNvPr id="9" name="Title 4">
            <a:extLst>
              <a:ext uri="{FF2B5EF4-FFF2-40B4-BE49-F238E27FC236}">
                <a16:creationId xmlns:a16="http://schemas.microsoft.com/office/drawing/2014/main" id="{B204162B-074D-6E2D-15EF-32A1EA3F545D}"/>
              </a:ext>
            </a:extLst>
          </p:cNvPr>
          <p:cNvSpPr>
            <a:spLocks noGrp="1"/>
          </p:cNvSpPr>
          <p:nvPr>
            <p:ph type="title" hasCustomPrompt="1"/>
          </p:nvPr>
        </p:nvSpPr>
        <p:spPr>
          <a:xfrm>
            <a:off x="763200" y="770400"/>
            <a:ext cx="4802400" cy="730800"/>
          </a:xfrm>
          <a:prstGeom prst="rect">
            <a:avLst/>
          </a:prstGeom>
        </p:spPr>
        <p:txBody>
          <a:bodyPr/>
          <a:lstStyle>
            <a:lvl1pPr>
              <a:defRPr lang="en-GB" sz="1800" b="1">
                <a:solidFill>
                  <a:srgbClr val="005EB8"/>
                </a:solidFill>
                <a:effectLst/>
                <a:latin typeface="Arial" panose="020B0604020202020204" pitchFamily="34" charset="0"/>
                <a:ea typeface="+mn-ea"/>
                <a:cs typeface="+mn-cs"/>
              </a:defRPr>
            </a:lvl1pPr>
          </a:lstStyle>
          <a:p>
            <a:pPr marL="0" lvl="0" indent="0">
              <a:lnSpc>
                <a:spcPct val="100000"/>
              </a:lnSpc>
              <a:spcBef>
                <a:spcPts val="1000"/>
              </a:spcBef>
              <a:buFont typeface="Arial" panose="020B0604020202020204" pitchFamily="34" charset="0"/>
            </a:pPr>
            <a:r>
              <a:rPr lang="en-GB"/>
              <a:t>Click to edit presentation title</a:t>
            </a:r>
          </a:p>
        </p:txBody>
      </p:sp>
      <p:sp>
        <p:nvSpPr>
          <p:cNvPr id="6" name="Text Placeholder 6">
            <a:extLst>
              <a:ext uri="{FF2B5EF4-FFF2-40B4-BE49-F238E27FC236}">
                <a16:creationId xmlns:a16="http://schemas.microsoft.com/office/drawing/2014/main" id="{68B8A7E9-2513-2274-366F-C8BC567B2314}"/>
              </a:ext>
            </a:extLst>
          </p:cNvPr>
          <p:cNvSpPr>
            <a:spLocks noGrp="1"/>
          </p:cNvSpPr>
          <p:nvPr>
            <p:ph type="body" sz="quarter" idx="19"/>
          </p:nvPr>
        </p:nvSpPr>
        <p:spPr>
          <a:xfrm>
            <a:off x="763200" y="1854000"/>
            <a:ext cx="4802400"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6">
            <a:extLst>
              <a:ext uri="{FF2B5EF4-FFF2-40B4-BE49-F238E27FC236}">
                <a16:creationId xmlns:a16="http://schemas.microsoft.com/office/drawing/2014/main" id="{212B3AFE-5E75-A456-B79E-663A71A8682B}"/>
              </a:ext>
            </a:extLst>
          </p:cNvPr>
          <p:cNvSpPr>
            <a:spLocks noGrp="1"/>
          </p:cNvSpPr>
          <p:nvPr>
            <p:ph type="body" sz="quarter" idx="20"/>
          </p:nvPr>
        </p:nvSpPr>
        <p:spPr>
          <a:xfrm>
            <a:off x="6822873" y="1854000"/>
            <a:ext cx="4240800" cy="2360613"/>
          </a:xfrm>
          <a:prstGeom prst="rect">
            <a:avLst/>
          </a:prstGeom>
        </p:spPr>
        <p:txBody>
          <a:bodyPr/>
          <a:lstStyle>
            <a:lvl1pPr marL="0" indent="0">
              <a:buFont typeface="Arial" panose="020B0604020202020204" pitchFamily="34" charset="0"/>
              <a:buNone/>
              <a:defRPr sz="1200" b="1">
                <a:solidFill>
                  <a:schemeClr val="bg1"/>
                </a:solidFill>
                <a:latin typeface="Arial" panose="020B0604020202020204" pitchFamily="34" charset="0"/>
              </a:defRPr>
            </a:lvl1pPr>
            <a:lvl2pPr marL="180975" indent="-180975">
              <a:buFont typeface="Arial" panose="020B0604020202020204" pitchFamily="34" charset="0"/>
              <a:buChar char="•"/>
              <a:defRPr sz="1200" b="1">
                <a:solidFill>
                  <a:schemeClr val="bg1"/>
                </a:solidFill>
                <a:latin typeface="Arial" panose="020B0604020202020204" pitchFamily="34" charset="0"/>
              </a:defRPr>
            </a:lvl2pPr>
            <a:lvl3pPr marL="355600" indent="-174625">
              <a:buFont typeface="Arial" panose="020B0604020202020204" pitchFamily="34" charset="0"/>
              <a:buChar char="•"/>
              <a:defRPr sz="1200" b="1">
                <a:solidFill>
                  <a:schemeClr val="bg1"/>
                </a:solidFill>
                <a:latin typeface="Arial" panose="020B0604020202020204" pitchFamily="34" charset="0"/>
              </a:defRPr>
            </a:lvl3pPr>
            <a:lvl4pPr marL="538163" indent="-182563">
              <a:buFont typeface="Arial" panose="020B0604020202020204" pitchFamily="34" charset="0"/>
              <a:buChar char="•"/>
              <a:defRPr sz="1200" b="1">
                <a:solidFill>
                  <a:schemeClr val="bg1"/>
                </a:solidFill>
                <a:latin typeface="Arial" panose="020B0604020202020204" pitchFamily="34" charset="0"/>
              </a:defRPr>
            </a:lvl4pPr>
            <a:lvl5pPr marL="719138" indent="-180975">
              <a:buFont typeface="Arial" panose="020B0604020202020204" pitchFamily="34" charset="0"/>
              <a:buChar char="•"/>
              <a:defRPr sz="1200" b="1">
                <a:solidFill>
                  <a:schemeClr val="bg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13877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with Boxed Content and Shap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76B864-F7F2-E4C5-C453-37FFD735E284}"/>
              </a:ext>
            </a:extLst>
          </p:cNvPr>
          <p:cNvPicPr>
            <a:picLocks noChangeAspect="1"/>
          </p:cNvPicPr>
          <p:nvPr userDrawn="1"/>
        </p:nvPicPr>
        <p:blipFill>
          <a:blip r:embed="rId2"/>
          <a:srcRect/>
          <a:stretch/>
        </p:blipFill>
        <p:spPr>
          <a:xfrm>
            <a:off x="0" y="0"/>
            <a:ext cx="1833975" cy="826527"/>
          </a:xfrm>
          <a:prstGeom prst="rect">
            <a:avLst/>
          </a:prstGeom>
        </p:spPr>
      </p:pic>
      <p:sp>
        <p:nvSpPr>
          <p:cNvPr id="6" name="Rectangle 5">
            <a:extLst>
              <a:ext uri="{FF2B5EF4-FFF2-40B4-BE49-F238E27FC236}">
                <a16:creationId xmlns:a16="http://schemas.microsoft.com/office/drawing/2014/main" id="{F4933056-8F79-6F11-9AE8-7983D63273FD}"/>
              </a:ext>
            </a:extLst>
          </p:cNvPr>
          <p:cNvSpPr>
            <a:spLocks noGrp="1" noRot="1" noMove="1" noResize="1" noEditPoints="1" noAdjustHandles="1" noChangeArrowheads="1" noChangeShapeType="1"/>
          </p:cNvSpPr>
          <p:nvPr userDrawn="1"/>
        </p:nvSpPr>
        <p:spPr>
          <a:xfrm>
            <a:off x="8129441" y="1655901"/>
            <a:ext cx="3222772" cy="5202099"/>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9" name="Freeform 8">
            <a:extLst>
              <a:ext uri="{FF2B5EF4-FFF2-40B4-BE49-F238E27FC236}">
                <a16:creationId xmlns:a16="http://schemas.microsoft.com/office/drawing/2014/main" id="{FE4B0C10-C8B4-FE3D-5E03-3EDBD8991B5D}"/>
              </a:ext>
            </a:extLst>
          </p:cNvPr>
          <p:cNvSpPr>
            <a:spLocks noGrp="1" noRot="1" noMove="1" noResize="1" noEditPoints="1" noAdjustHandles="1" noChangeArrowheads="1" noChangeShapeType="1"/>
          </p:cNvSpPr>
          <p:nvPr userDrawn="1"/>
        </p:nvSpPr>
        <p:spPr>
          <a:xfrm rot="18900000">
            <a:off x="5425802" y="3610761"/>
            <a:ext cx="2727818" cy="2674478"/>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110052 w 1028481"/>
              <a:gd name="connsiteY12" fmla="*/ 809631 h 809632"/>
              <a:gd name="connsiteX13" fmla="*/ 0 w 1028481"/>
              <a:gd name="connsiteY13" fmla="*/ 0 h 809632"/>
              <a:gd name="connsiteX0" fmla="*/ 0 w 918429"/>
              <a:gd name="connsiteY0" fmla="*/ 12229 h 809632"/>
              <a:gd name="connsiteX1" fmla="*/ 513613 w 918429"/>
              <a:gd name="connsiteY1" fmla="*/ 0 h 809632"/>
              <a:gd name="connsiteX2" fmla="*/ 516195 w 918429"/>
              <a:gd name="connsiteY2" fmla="*/ 0 h 809632"/>
              <a:gd name="connsiteX3" fmla="*/ 516195 w 918429"/>
              <a:gd name="connsiteY3" fmla="*/ 260 h 809632"/>
              <a:gd name="connsiteX4" fmla="*/ 595198 w 918429"/>
              <a:gd name="connsiteY4" fmla="*/ 8224 h 809632"/>
              <a:gd name="connsiteX5" fmla="*/ 918429 w 918429"/>
              <a:gd name="connsiteY5" fmla="*/ 404816 h 809632"/>
              <a:gd name="connsiteX6" fmla="*/ 595198 w 918429"/>
              <a:gd name="connsiteY6" fmla="*/ 801408 h 809632"/>
              <a:gd name="connsiteX7" fmla="*/ 516195 w 918429"/>
              <a:gd name="connsiteY7" fmla="*/ 809372 h 809632"/>
              <a:gd name="connsiteX8" fmla="*/ 516195 w 918429"/>
              <a:gd name="connsiteY8" fmla="*/ 809631 h 809632"/>
              <a:gd name="connsiteX9" fmla="*/ 513623 w 918429"/>
              <a:gd name="connsiteY9" fmla="*/ 809631 h 809632"/>
              <a:gd name="connsiteX10" fmla="*/ 513613 w 918429"/>
              <a:gd name="connsiteY10" fmla="*/ 809632 h 809632"/>
              <a:gd name="connsiteX11" fmla="*/ 513603 w 918429"/>
              <a:gd name="connsiteY11" fmla="*/ 809631 h 809632"/>
              <a:gd name="connsiteX12" fmla="*/ 0 w 918429"/>
              <a:gd name="connsiteY12" fmla="*/ 809631 h 809632"/>
              <a:gd name="connsiteX13" fmla="*/ 0 w 918429"/>
              <a:gd name="connsiteY13" fmla="*/ 12229 h 809632"/>
              <a:gd name="connsiteX0" fmla="*/ 0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0 w 918429"/>
              <a:gd name="connsiteY13" fmla="*/ 0 h 810183"/>
              <a:gd name="connsiteX0" fmla="*/ 180138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180138 w 918429"/>
              <a:gd name="connsiteY13" fmla="*/ 0 h 810183"/>
              <a:gd name="connsiteX0" fmla="*/ 17040 w 755331"/>
              <a:gd name="connsiteY0" fmla="*/ 0 h 812616"/>
              <a:gd name="connsiteX1" fmla="*/ 350515 w 755331"/>
              <a:gd name="connsiteY1" fmla="*/ 551 h 812616"/>
              <a:gd name="connsiteX2" fmla="*/ 353097 w 755331"/>
              <a:gd name="connsiteY2" fmla="*/ 551 h 812616"/>
              <a:gd name="connsiteX3" fmla="*/ 353097 w 755331"/>
              <a:gd name="connsiteY3" fmla="*/ 811 h 812616"/>
              <a:gd name="connsiteX4" fmla="*/ 432100 w 755331"/>
              <a:gd name="connsiteY4" fmla="*/ 8775 h 812616"/>
              <a:gd name="connsiteX5" fmla="*/ 755331 w 755331"/>
              <a:gd name="connsiteY5" fmla="*/ 405367 h 812616"/>
              <a:gd name="connsiteX6" fmla="*/ 432100 w 755331"/>
              <a:gd name="connsiteY6" fmla="*/ 801959 h 812616"/>
              <a:gd name="connsiteX7" fmla="*/ 353097 w 755331"/>
              <a:gd name="connsiteY7" fmla="*/ 809923 h 812616"/>
              <a:gd name="connsiteX8" fmla="*/ 353097 w 755331"/>
              <a:gd name="connsiteY8" fmla="*/ 810182 h 812616"/>
              <a:gd name="connsiteX9" fmla="*/ 350525 w 755331"/>
              <a:gd name="connsiteY9" fmla="*/ 810182 h 812616"/>
              <a:gd name="connsiteX10" fmla="*/ 350515 w 755331"/>
              <a:gd name="connsiteY10" fmla="*/ 810183 h 812616"/>
              <a:gd name="connsiteX11" fmla="*/ 350505 w 755331"/>
              <a:gd name="connsiteY11" fmla="*/ 810182 h 812616"/>
              <a:gd name="connsiteX12" fmla="*/ 0 w 755331"/>
              <a:gd name="connsiteY12" fmla="*/ 812616 h 812616"/>
              <a:gd name="connsiteX13" fmla="*/ 17040 w 755331"/>
              <a:gd name="connsiteY13" fmla="*/ 0 h 812616"/>
              <a:gd name="connsiteX0" fmla="*/ 0 w 833229"/>
              <a:gd name="connsiteY0" fmla="*/ 1883 h 812065"/>
              <a:gd name="connsiteX1" fmla="*/ 428413 w 833229"/>
              <a:gd name="connsiteY1" fmla="*/ 0 h 812065"/>
              <a:gd name="connsiteX2" fmla="*/ 430995 w 833229"/>
              <a:gd name="connsiteY2" fmla="*/ 0 h 812065"/>
              <a:gd name="connsiteX3" fmla="*/ 430995 w 833229"/>
              <a:gd name="connsiteY3" fmla="*/ 260 h 812065"/>
              <a:gd name="connsiteX4" fmla="*/ 509998 w 833229"/>
              <a:gd name="connsiteY4" fmla="*/ 8224 h 812065"/>
              <a:gd name="connsiteX5" fmla="*/ 833229 w 833229"/>
              <a:gd name="connsiteY5" fmla="*/ 404816 h 812065"/>
              <a:gd name="connsiteX6" fmla="*/ 509998 w 833229"/>
              <a:gd name="connsiteY6" fmla="*/ 801408 h 812065"/>
              <a:gd name="connsiteX7" fmla="*/ 430995 w 833229"/>
              <a:gd name="connsiteY7" fmla="*/ 809372 h 812065"/>
              <a:gd name="connsiteX8" fmla="*/ 430995 w 833229"/>
              <a:gd name="connsiteY8" fmla="*/ 809631 h 812065"/>
              <a:gd name="connsiteX9" fmla="*/ 428423 w 833229"/>
              <a:gd name="connsiteY9" fmla="*/ 809631 h 812065"/>
              <a:gd name="connsiteX10" fmla="*/ 428413 w 833229"/>
              <a:gd name="connsiteY10" fmla="*/ 809632 h 812065"/>
              <a:gd name="connsiteX11" fmla="*/ 428403 w 833229"/>
              <a:gd name="connsiteY11" fmla="*/ 809631 h 812065"/>
              <a:gd name="connsiteX12" fmla="*/ 77898 w 833229"/>
              <a:gd name="connsiteY12" fmla="*/ 812065 h 812065"/>
              <a:gd name="connsiteX13" fmla="*/ 0 w 833229"/>
              <a:gd name="connsiteY13" fmla="*/ 1883 h 812065"/>
              <a:gd name="connsiteX0" fmla="*/ 0 w 833229"/>
              <a:gd name="connsiteY0" fmla="*/ 1883 h 816934"/>
              <a:gd name="connsiteX1" fmla="*/ 428413 w 833229"/>
              <a:gd name="connsiteY1" fmla="*/ 0 h 816934"/>
              <a:gd name="connsiteX2" fmla="*/ 430995 w 833229"/>
              <a:gd name="connsiteY2" fmla="*/ 0 h 816934"/>
              <a:gd name="connsiteX3" fmla="*/ 430995 w 833229"/>
              <a:gd name="connsiteY3" fmla="*/ 260 h 816934"/>
              <a:gd name="connsiteX4" fmla="*/ 509998 w 833229"/>
              <a:gd name="connsiteY4" fmla="*/ 8224 h 816934"/>
              <a:gd name="connsiteX5" fmla="*/ 833229 w 833229"/>
              <a:gd name="connsiteY5" fmla="*/ 404816 h 816934"/>
              <a:gd name="connsiteX6" fmla="*/ 509998 w 833229"/>
              <a:gd name="connsiteY6" fmla="*/ 801408 h 816934"/>
              <a:gd name="connsiteX7" fmla="*/ 430995 w 833229"/>
              <a:gd name="connsiteY7" fmla="*/ 809372 h 816934"/>
              <a:gd name="connsiteX8" fmla="*/ 430995 w 833229"/>
              <a:gd name="connsiteY8" fmla="*/ 809631 h 816934"/>
              <a:gd name="connsiteX9" fmla="*/ 428423 w 833229"/>
              <a:gd name="connsiteY9" fmla="*/ 809631 h 816934"/>
              <a:gd name="connsiteX10" fmla="*/ 428413 w 833229"/>
              <a:gd name="connsiteY10" fmla="*/ 809632 h 816934"/>
              <a:gd name="connsiteX11" fmla="*/ 428403 w 833229"/>
              <a:gd name="connsiteY11" fmla="*/ 809631 h 816934"/>
              <a:gd name="connsiteX12" fmla="*/ 1 w 833229"/>
              <a:gd name="connsiteY12" fmla="*/ 816934 h 816934"/>
              <a:gd name="connsiteX13" fmla="*/ 0 w 833229"/>
              <a:gd name="connsiteY13" fmla="*/ 1883 h 8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229" h="816934">
                <a:moveTo>
                  <a:pt x="0" y="1883"/>
                </a:moveTo>
                <a:lnTo>
                  <a:pt x="428413" y="0"/>
                </a:lnTo>
                <a:lnTo>
                  <a:pt x="430995" y="0"/>
                </a:lnTo>
                <a:lnTo>
                  <a:pt x="430995" y="260"/>
                </a:lnTo>
                <a:lnTo>
                  <a:pt x="509998" y="8224"/>
                </a:lnTo>
                <a:cubicBezTo>
                  <a:pt x="694466" y="45972"/>
                  <a:pt x="833229" y="209189"/>
                  <a:pt x="833229" y="404816"/>
                </a:cubicBezTo>
                <a:cubicBezTo>
                  <a:pt x="833229" y="600443"/>
                  <a:pt x="694466" y="763660"/>
                  <a:pt x="509998" y="801408"/>
                </a:cubicBezTo>
                <a:lnTo>
                  <a:pt x="430995" y="809372"/>
                </a:lnTo>
                <a:lnTo>
                  <a:pt x="430995" y="809631"/>
                </a:lnTo>
                <a:lnTo>
                  <a:pt x="428423" y="809631"/>
                </a:lnTo>
                <a:cubicBezTo>
                  <a:pt x="428420" y="809631"/>
                  <a:pt x="428416" y="809632"/>
                  <a:pt x="428413" y="809632"/>
                </a:cubicBezTo>
                <a:cubicBezTo>
                  <a:pt x="428410" y="809632"/>
                  <a:pt x="428406" y="809631"/>
                  <a:pt x="428403" y="809631"/>
                </a:cubicBezTo>
                <a:lnTo>
                  <a:pt x="1" y="816934"/>
                </a:lnTo>
                <a:cubicBezTo>
                  <a:pt x="1" y="545250"/>
                  <a:pt x="0" y="273567"/>
                  <a:pt x="0" y="1883"/>
                </a:cubicBezTo>
                <a:close/>
              </a:path>
            </a:pathLst>
          </a:cu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E8EDEE"/>
              </a:solidFill>
              <a:latin typeface="Arial" panose="020B0604020202020204" pitchFamily="34" charset="0"/>
            </a:endParaRPr>
          </a:p>
        </p:txBody>
      </p:sp>
      <p:sp>
        <p:nvSpPr>
          <p:cNvPr id="3" name="Footer Placeholder 2">
            <a:extLst>
              <a:ext uri="{FF2B5EF4-FFF2-40B4-BE49-F238E27FC236}">
                <a16:creationId xmlns:a16="http://schemas.microsoft.com/office/drawing/2014/main" id="{BA7E8C8B-07DA-3BD4-2F42-D726C3323D2C}"/>
              </a:ext>
            </a:extLst>
          </p:cNvPr>
          <p:cNvSpPr>
            <a:spLocks noGrp="1"/>
          </p:cNvSpPr>
          <p:nvPr>
            <p:ph type="ftr" sz="quarter" idx="15"/>
          </p:nvPr>
        </p:nvSpPr>
        <p:spPr/>
        <p:txBody>
          <a:bodyPr/>
          <a:lstStyle/>
          <a:p>
            <a:endParaRPr lang="en-GB" dirty="0"/>
          </a:p>
        </p:txBody>
      </p:sp>
      <p:sp>
        <p:nvSpPr>
          <p:cNvPr id="4" name="Slide Number Placeholder 3">
            <a:extLst>
              <a:ext uri="{FF2B5EF4-FFF2-40B4-BE49-F238E27FC236}">
                <a16:creationId xmlns:a16="http://schemas.microsoft.com/office/drawing/2014/main" id="{EF7729D3-4631-00F5-B8FD-A36FAECD1E44}"/>
              </a:ext>
            </a:extLst>
          </p:cNvPr>
          <p:cNvSpPr>
            <a:spLocks noGrp="1" noRot="1" noMove="1" noResize="1" noEditPoints="1" noAdjustHandles="1" noChangeArrowheads="1" noChangeShapeType="1"/>
          </p:cNvSpPr>
          <p:nvPr>
            <p:ph type="sldNum" sz="quarter" idx="16"/>
          </p:nvPr>
        </p:nvSpPr>
        <p:spPr/>
        <p:txBody>
          <a:bodyPr/>
          <a:lstStyle/>
          <a:p>
            <a:fld id="{CF839E00-920F-44B0-A87D-3D18AF2DE1AE}" type="slidenum">
              <a:rPr lang="en-GB" smtClean="0"/>
              <a:t>‹#›</a:t>
            </a:fld>
            <a:endParaRPr lang="en-GB" dirty="0"/>
          </a:p>
        </p:txBody>
      </p:sp>
      <p:sp>
        <p:nvSpPr>
          <p:cNvPr id="5" name="Title 4">
            <a:extLst>
              <a:ext uri="{FF2B5EF4-FFF2-40B4-BE49-F238E27FC236}">
                <a16:creationId xmlns:a16="http://schemas.microsoft.com/office/drawing/2014/main" id="{7EE3DBD9-C18F-0242-2CC2-C5FC18C20BE2}"/>
              </a:ext>
            </a:extLst>
          </p:cNvPr>
          <p:cNvSpPr>
            <a:spLocks noGrp="1"/>
          </p:cNvSpPr>
          <p:nvPr>
            <p:ph type="title" hasCustomPrompt="1"/>
          </p:nvPr>
        </p:nvSpPr>
        <p:spPr>
          <a:xfrm>
            <a:off x="763200" y="770400"/>
            <a:ext cx="4802400" cy="730800"/>
          </a:xfrm>
          <a:prstGeom prst="rect">
            <a:avLst/>
          </a:prstGeom>
        </p:spPr>
        <p:txBody>
          <a:bodyPr/>
          <a:lstStyle>
            <a:lvl1pPr>
              <a:defRPr lang="en-GB" sz="1800" b="1">
                <a:solidFill>
                  <a:srgbClr val="005EB8"/>
                </a:solidFill>
                <a:effectLst/>
                <a:latin typeface="Arial" panose="020B0604020202020204" pitchFamily="34" charset="0"/>
                <a:ea typeface="+mn-ea"/>
                <a:cs typeface="+mn-cs"/>
              </a:defRPr>
            </a:lvl1pPr>
          </a:lstStyle>
          <a:p>
            <a:pPr marL="0" lvl="0" indent="0">
              <a:lnSpc>
                <a:spcPct val="100000"/>
              </a:lnSpc>
              <a:spcBef>
                <a:spcPts val="1000"/>
              </a:spcBef>
              <a:buFont typeface="Arial" panose="020B0604020202020204" pitchFamily="34" charset="0"/>
            </a:pPr>
            <a:r>
              <a:rPr lang="en-GB"/>
              <a:t>Click to edit presentation title</a:t>
            </a:r>
          </a:p>
        </p:txBody>
      </p:sp>
      <p:sp>
        <p:nvSpPr>
          <p:cNvPr id="8" name="Text Placeholder 6">
            <a:extLst>
              <a:ext uri="{FF2B5EF4-FFF2-40B4-BE49-F238E27FC236}">
                <a16:creationId xmlns:a16="http://schemas.microsoft.com/office/drawing/2014/main" id="{741DFA48-AD6B-D4E9-BF82-EA6C1301A146}"/>
              </a:ext>
            </a:extLst>
          </p:cNvPr>
          <p:cNvSpPr>
            <a:spLocks noGrp="1"/>
          </p:cNvSpPr>
          <p:nvPr>
            <p:ph type="body" sz="quarter" idx="20"/>
          </p:nvPr>
        </p:nvSpPr>
        <p:spPr>
          <a:xfrm>
            <a:off x="763200" y="1854000"/>
            <a:ext cx="3399148"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6">
            <a:extLst>
              <a:ext uri="{FF2B5EF4-FFF2-40B4-BE49-F238E27FC236}">
                <a16:creationId xmlns:a16="http://schemas.microsoft.com/office/drawing/2014/main" id="{94F5BDC9-2676-61F1-289D-ED2AD52447C5}"/>
              </a:ext>
            </a:extLst>
          </p:cNvPr>
          <p:cNvSpPr>
            <a:spLocks noGrp="1"/>
          </p:cNvSpPr>
          <p:nvPr>
            <p:ph type="body" sz="quarter" idx="21"/>
          </p:nvPr>
        </p:nvSpPr>
        <p:spPr>
          <a:xfrm>
            <a:off x="4363200" y="1854000"/>
            <a:ext cx="3399148"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6">
            <a:extLst>
              <a:ext uri="{FF2B5EF4-FFF2-40B4-BE49-F238E27FC236}">
                <a16:creationId xmlns:a16="http://schemas.microsoft.com/office/drawing/2014/main" id="{EA2C381C-0516-9917-27AD-5D2432961835}"/>
              </a:ext>
            </a:extLst>
          </p:cNvPr>
          <p:cNvSpPr>
            <a:spLocks noGrp="1"/>
          </p:cNvSpPr>
          <p:nvPr>
            <p:ph type="body" sz="quarter" idx="22"/>
          </p:nvPr>
        </p:nvSpPr>
        <p:spPr>
          <a:xfrm>
            <a:off x="8316000" y="1854000"/>
            <a:ext cx="2836800" cy="2360613"/>
          </a:xfrm>
          <a:prstGeom prst="rect">
            <a:avLst/>
          </a:prstGeom>
        </p:spPr>
        <p:txBody>
          <a:bodyPr/>
          <a:lstStyle>
            <a:lvl1pPr marL="0" indent="0">
              <a:buFont typeface="Arial" panose="020B0604020202020204" pitchFamily="34" charset="0"/>
              <a:buNone/>
              <a:defRPr sz="1200" b="1">
                <a:solidFill>
                  <a:srgbClr val="005EB8"/>
                </a:solidFill>
                <a:latin typeface="Arial" panose="020B0604020202020204" pitchFamily="34" charset="0"/>
              </a:defRPr>
            </a:lvl1pPr>
            <a:lvl2pPr marL="180975" indent="-180975">
              <a:buFont typeface="Arial" panose="020B0604020202020204" pitchFamily="34" charset="0"/>
              <a:buChar char="•"/>
              <a:defRPr sz="1200" b="1">
                <a:solidFill>
                  <a:srgbClr val="005EB8"/>
                </a:solidFill>
                <a:latin typeface="Arial" panose="020B0604020202020204" pitchFamily="34" charset="0"/>
              </a:defRPr>
            </a:lvl2pPr>
            <a:lvl3pPr marL="355600" indent="-174625">
              <a:buFont typeface="Arial" panose="020B0604020202020204" pitchFamily="34" charset="0"/>
              <a:buChar char="•"/>
              <a:defRPr sz="1200" b="1">
                <a:solidFill>
                  <a:srgbClr val="005EB8"/>
                </a:solidFill>
                <a:latin typeface="Arial" panose="020B0604020202020204" pitchFamily="34" charset="0"/>
              </a:defRPr>
            </a:lvl3pPr>
            <a:lvl4pPr marL="538163" indent="-182563">
              <a:buFont typeface="Arial" panose="020B0604020202020204" pitchFamily="34" charset="0"/>
              <a:buChar char="•"/>
              <a:defRPr sz="1200" b="1">
                <a:solidFill>
                  <a:srgbClr val="005EB8"/>
                </a:solidFill>
                <a:latin typeface="Arial" panose="020B0604020202020204" pitchFamily="34" charset="0"/>
              </a:defRPr>
            </a:lvl4pPr>
            <a:lvl5pPr marL="719138" indent="-180975">
              <a:buFont typeface="Arial" panose="020B0604020202020204" pitchFamily="34" charset="0"/>
              <a:buChar char="•"/>
              <a:defRPr sz="1200" b="1">
                <a:solidFill>
                  <a:srgbClr val="005EB8"/>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39690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sert Chart with Shap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76B864-F7F2-E4C5-C453-37FFD735E284}"/>
              </a:ext>
            </a:extLst>
          </p:cNvPr>
          <p:cNvPicPr>
            <a:picLocks noChangeAspect="1"/>
          </p:cNvPicPr>
          <p:nvPr userDrawn="1"/>
        </p:nvPicPr>
        <p:blipFill>
          <a:blip r:embed="rId2"/>
          <a:srcRect/>
          <a:stretch/>
        </p:blipFill>
        <p:spPr>
          <a:xfrm>
            <a:off x="0" y="1"/>
            <a:ext cx="1833975" cy="826527"/>
          </a:xfrm>
          <a:prstGeom prst="rect">
            <a:avLst/>
          </a:prstGeom>
        </p:spPr>
      </p:pic>
      <p:sp>
        <p:nvSpPr>
          <p:cNvPr id="4" name="Rectangle 3">
            <a:extLst>
              <a:ext uri="{FF2B5EF4-FFF2-40B4-BE49-F238E27FC236}">
                <a16:creationId xmlns:a16="http://schemas.microsoft.com/office/drawing/2014/main" id="{AD20300A-B6E7-23C3-A958-8BDE5221DBD7}"/>
              </a:ext>
            </a:extLst>
          </p:cNvPr>
          <p:cNvSpPr>
            <a:spLocks noGrp="1" noRot="1" noMove="1" noResize="1" noEditPoints="1" noAdjustHandles="1" noChangeArrowheads="1" noChangeShapeType="1"/>
          </p:cNvSpPr>
          <p:nvPr userDrawn="1"/>
        </p:nvSpPr>
        <p:spPr>
          <a:xfrm rot="9000000">
            <a:off x="1029448" y="2267306"/>
            <a:ext cx="1500395" cy="4519822"/>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Footer Placeholder 2">
            <a:extLst>
              <a:ext uri="{FF2B5EF4-FFF2-40B4-BE49-F238E27FC236}">
                <a16:creationId xmlns:a16="http://schemas.microsoft.com/office/drawing/2014/main" id="{99289CEE-2B15-144A-757F-5F06F7EE147F}"/>
              </a:ext>
            </a:extLst>
          </p:cNvPr>
          <p:cNvSpPr>
            <a:spLocks noGrp="1"/>
          </p:cNvSpPr>
          <p:nvPr>
            <p:ph type="ftr" sz="quarter" idx="14"/>
          </p:nvPr>
        </p:nvSpPr>
        <p:spPr/>
        <p:txBody>
          <a:bodyPr/>
          <a:lstStyle/>
          <a:p>
            <a:endParaRPr lang="en-GB" dirty="0"/>
          </a:p>
        </p:txBody>
      </p:sp>
      <p:sp>
        <p:nvSpPr>
          <p:cNvPr id="5" name="Slide Number Placeholder 4">
            <a:extLst>
              <a:ext uri="{FF2B5EF4-FFF2-40B4-BE49-F238E27FC236}">
                <a16:creationId xmlns:a16="http://schemas.microsoft.com/office/drawing/2014/main" id="{B4844A0D-95DD-2AE8-FF17-90C1BB31BDEF}"/>
              </a:ext>
            </a:extLst>
          </p:cNvPr>
          <p:cNvSpPr>
            <a:spLocks noGrp="1" noRot="1" noMove="1" noResize="1" noEditPoints="1" noAdjustHandles="1" noChangeArrowheads="1" noChangeShapeType="1"/>
          </p:cNvSpPr>
          <p:nvPr>
            <p:ph type="sldNum" sz="quarter" idx="15"/>
          </p:nvPr>
        </p:nvSpPr>
        <p:spPr/>
        <p:txBody>
          <a:bodyPr/>
          <a:lstStyle/>
          <a:p>
            <a:fld id="{CF839E00-920F-44B0-A87D-3D18AF2DE1AE}" type="slidenum">
              <a:rPr lang="en-GB" smtClean="0"/>
              <a:t>‹#›</a:t>
            </a:fld>
            <a:endParaRPr lang="en-GB" dirty="0"/>
          </a:p>
        </p:txBody>
      </p:sp>
      <p:sp>
        <p:nvSpPr>
          <p:cNvPr id="6" name="Title 4">
            <a:extLst>
              <a:ext uri="{FF2B5EF4-FFF2-40B4-BE49-F238E27FC236}">
                <a16:creationId xmlns:a16="http://schemas.microsoft.com/office/drawing/2014/main" id="{D247C625-84B8-2B13-69A7-B5B88520FF21}"/>
              </a:ext>
            </a:extLst>
          </p:cNvPr>
          <p:cNvSpPr>
            <a:spLocks noGrp="1"/>
          </p:cNvSpPr>
          <p:nvPr>
            <p:ph type="title" hasCustomPrompt="1"/>
          </p:nvPr>
        </p:nvSpPr>
        <p:spPr>
          <a:xfrm>
            <a:off x="763200" y="770400"/>
            <a:ext cx="4802400" cy="730800"/>
          </a:xfrm>
          <a:prstGeom prst="rect">
            <a:avLst/>
          </a:prstGeom>
        </p:spPr>
        <p:txBody>
          <a:bodyPr/>
          <a:lstStyle>
            <a:lvl1pPr>
              <a:defRPr lang="en-GB" sz="1800" b="1">
                <a:solidFill>
                  <a:srgbClr val="005EB8"/>
                </a:solidFill>
                <a:effectLst/>
                <a:latin typeface="Arial" panose="020B0604020202020204" pitchFamily="34" charset="0"/>
                <a:ea typeface="+mn-ea"/>
                <a:cs typeface="+mn-cs"/>
              </a:defRPr>
            </a:lvl1pPr>
          </a:lstStyle>
          <a:p>
            <a:pPr marL="0" lvl="0" indent="0">
              <a:lnSpc>
                <a:spcPct val="100000"/>
              </a:lnSpc>
              <a:spcBef>
                <a:spcPts val="1000"/>
              </a:spcBef>
              <a:buFont typeface="Arial" panose="020B0604020202020204" pitchFamily="34" charset="0"/>
            </a:pPr>
            <a:r>
              <a:rPr lang="en-GB"/>
              <a:t>Click to edit presentation title</a:t>
            </a:r>
          </a:p>
        </p:txBody>
      </p:sp>
      <p:sp>
        <p:nvSpPr>
          <p:cNvPr id="7" name="Text Placeholder 6">
            <a:extLst>
              <a:ext uri="{FF2B5EF4-FFF2-40B4-BE49-F238E27FC236}">
                <a16:creationId xmlns:a16="http://schemas.microsoft.com/office/drawing/2014/main" id="{57341EDE-D0C5-4CC0-5137-2F0B438D5F02}"/>
              </a:ext>
            </a:extLst>
          </p:cNvPr>
          <p:cNvSpPr>
            <a:spLocks noGrp="1"/>
          </p:cNvSpPr>
          <p:nvPr>
            <p:ph type="body" sz="quarter" idx="20"/>
          </p:nvPr>
        </p:nvSpPr>
        <p:spPr>
          <a:xfrm>
            <a:off x="759600" y="1519200"/>
            <a:ext cx="4802400"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6">
            <a:extLst>
              <a:ext uri="{FF2B5EF4-FFF2-40B4-BE49-F238E27FC236}">
                <a16:creationId xmlns:a16="http://schemas.microsoft.com/office/drawing/2014/main" id="{3B8C08A9-457F-67F1-9B0F-286FD272D21E}"/>
              </a:ext>
            </a:extLst>
          </p:cNvPr>
          <p:cNvSpPr>
            <a:spLocks noGrp="1"/>
          </p:cNvSpPr>
          <p:nvPr>
            <p:ph type="body" sz="quarter" idx="21"/>
          </p:nvPr>
        </p:nvSpPr>
        <p:spPr>
          <a:xfrm>
            <a:off x="6242400" y="770400"/>
            <a:ext cx="4802400"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87926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2 Colum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76B864-F7F2-E4C5-C453-37FFD735E284}"/>
              </a:ext>
            </a:extLst>
          </p:cNvPr>
          <p:cNvPicPr>
            <a:picLocks noChangeAspect="1"/>
          </p:cNvPicPr>
          <p:nvPr userDrawn="1"/>
        </p:nvPicPr>
        <p:blipFill>
          <a:blip r:embed="rId2"/>
          <a:srcRect/>
          <a:stretch/>
        </p:blipFill>
        <p:spPr>
          <a:xfrm>
            <a:off x="0" y="1"/>
            <a:ext cx="1833975" cy="826527"/>
          </a:xfrm>
          <a:prstGeom prst="rect">
            <a:avLst/>
          </a:prstGeom>
        </p:spPr>
      </p:pic>
      <p:sp>
        <p:nvSpPr>
          <p:cNvPr id="3" name="Footer Placeholder 2">
            <a:extLst>
              <a:ext uri="{FF2B5EF4-FFF2-40B4-BE49-F238E27FC236}">
                <a16:creationId xmlns:a16="http://schemas.microsoft.com/office/drawing/2014/main" id="{EA4F87AC-CB57-227C-FD8C-FF5E8C5DD1A1}"/>
              </a:ext>
            </a:extLst>
          </p:cNvPr>
          <p:cNvSpPr>
            <a:spLocks noGrp="1"/>
          </p:cNvSpPr>
          <p:nvPr>
            <p:ph type="ftr" sz="quarter" idx="14"/>
          </p:nvPr>
        </p:nvSpPr>
        <p:spPr/>
        <p:txBody>
          <a:bodyPr/>
          <a:lstStyle/>
          <a:p>
            <a:endParaRPr lang="en-GB" dirty="0"/>
          </a:p>
        </p:txBody>
      </p:sp>
      <p:sp>
        <p:nvSpPr>
          <p:cNvPr id="6" name="Slide Number Placeholder 5">
            <a:extLst>
              <a:ext uri="{FF2B5EF4-FFF2-40B4-BE49-F238E27FC236}">
                <a16:creationId xmlns:a16="http://schemas.microsoft.com/office/drawing/2014/main" id="{3AA45889-3139-85DE-B138-EACA0033547D}"/>
              </a:ext>
            </a:extLst>
          </p:cNvPr>
          <p:cNvSpPr>
            <a:spLocks noGrp="1"/>
          </p:cNvSpPr>
          <p:nvPr>
            <p:ph type="sldNum" sz="quarter" idx="15"/>
          </p:nvPr>
        </p:nvSpPr>
        <p:spPr/>
        <p:txBody>
          <a:bodyPr/>
          <a:lstStyle/>
          <a:p>
            <a:fld id="{A07651E0-1F05-4E09-9C4C-14F8B2A6F461}" type="slidenum">
              <a:rPr lang="en-GB" smtClean="0"/>
              <a:t>‹#›</a:t>
            </a:fld>
            <a:endParaRPr lang="en-GB" dirty="0"/>
          </a:p>
        </p:txBody>
      </p:sp>
      <p:sp>
        <p:nvSpPr>
          <p:cNvPr id="5" name="Title 4">
            <a:extLst>
              <a:ext uri="{FF2B5EF4-FFF2-40B4-BE49-F238E27FC236}">
                <a16:creationId xmlns:a16="http://schemas.microsoft.com/office/drawing/2014/main" id="{299F4BFE-AA5B-6255-1FB7-CE610CCF0955}"/>
              </a:ext>
            </a:extLst>
          </p:cNvPr>
          <p:cNvSpPr>
            <a:spLocks noGrp="1"/>
          </p:cNvSpPr>
          <p:nvPr>
            <p:ph type="title" hasCustomPrompt="1"/>
          </p:nvPr>
        </p:nvSpPr>
        <p:spPr>
          <a:xfrm>
            <a:off x="763200" y="770400"/>
            <a:ext cx="4802400" cy="730800"/>
          </a:xfrm>
          <a:prstGeom prst="rect">
            <a:avLst/>
          </a:prstGeom>
        </p:spPr>
        <p:txBody>
          <a:bodyPr/>
          <a:lstStyle>
            <a:lvl1pPr>
              <a:defRPr lang="en-GB" sz="1800" b="1">
                <a:solidFill>
                  <a:srgbClr val="005EB8"/>
                </a:solidFill>
                <a:effectLst/>
                <a:latin typeface="Arial" panose="020B0604020202020204" pitchFamily="34" charset="0"/>
                <a:ea typeface="+mn-ea"/>
                <a:cs typeface="+mn-cs"/>
              </a:defRPr>
            </a:lvl1pPr>
          </a:lstStyle>
          <a:p>
            <a:pPr marL="0" lvl="0" indent="0">
              <a:lnSpc>
                <a:spcPct val="100000"/>
              </a:lnSpc>
              <a:spcBef>
                <a:spcPts val="1000"/>
              </a:spcBef>
              <a:buFont typeface="Arial" panose="020B0604020202020204" pitchFamily="34" charset="0"/>
            </a:pPr>
            <a:r>
              <a:rPr lang="en-GB"/>
              <a:t>Click to edit presentation title</a:t>
            </a:r>
          </a:p>
        </p:txBody>
      </p:sp>
      <p:sp>
        <p:nvSpPr>
          <p:cNvPr id="4" name="Text Placeholder 6">
            <a:extLst>
              <a:ext uri="{FF2B5EF4-FFF2-40B4-BE49-F238E27FC236}">
                <a16:creationId xmlns:a16="http://schemas.microsoft.com/office/drawing/2014/main" id="{C2CC325A-10FC-072E-F239-C1BEAD625D85}"/>
              </a:ext>
            </a:extLst>
          </p:cNvPr>
          <p:cNvSpPr>
            <a:spLocks noGrp="1"/>
          </p:cNvSpPr>
          <p:nvPr>
            <p:ph type="body" sz="quarter" idx="16"/>
          </p:nvPr>
        </p:nvSpPr>
        <p:spPr>
          <a:xfrm>
            <a:off x="763200" y="1854000"/>
            <a:ext cx="10292400"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34596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 Colum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76B864-F7F2-E4C5-C453-37FFD735E284}"/>
              </a:ext>
            </a:extLst>
          </p:cNvPr>
          <p:cNvPicPr>
            <a:picLocks noChangeAspect="1"/>
          </p:cNvPicPr>
          <p:nvPr userDrawn="1"/>
        </p:nvPicPr>
        <p:blipFill>
          <a:blip r:embed="rId2"/>
          <a:srcRect/>
          <a:stretch/>
        </p:blipFill>
        <p:spPr>
          <a:xfrm>
            <a:off x="0" y="1"/>
            <a:ext cx="1833975" cy="826527"/>
          </a:xfrm>
          <a:prstGeom prst="rect">
            <a:avLst/>
          </a:prstGeom>
        </p:spPr>
      </p:pic>
      <p:sp>
        <p:nvSpPr>
          <p:cNvPr id="4" name="Text Placeholder 9">
            <a:extLst>
              <a:ext uri="{FF2B5EF4-FFF2-40B4-BE49-F238E27FC236}">
                <a16:creationId xmlns:a16="http://schemas.microsoft.com/office/drawing/2014/main" id="{B3B5DC89-7FC8-215F-62E4-5A67CE670ECA}"/>
              </a:ext>
            </a:extLst>
          </p:cNvPr>
          <p:cNvSpPr>
            <a:spLocks noGrp="1"/>
          </p:cNvSpPr>
          <p:nvPr>
            <p:ph type="body" sz="quarter" idx="11" hasCustomPrompt="1"/>
          </p:nvPr>
        </p:nvSpPr>
        <p:spPr>
          <a:xfrm>
            <a:off x="762700" y="1855463"/>
            <a:ext cx="4804979" cy="1060683"/>
          </a:xfrm>
          <a:prstGeom prst="rect">
            <a:avLst/>
          </a:prstGeom>
        </p:spPr>
        <p:txBody>
          <a:bodyPr/>
          <a:lstStyle>
            <a:lvl1pPr marL="0" indent="0" algn="l" defTabSz="914400" rtl="0" eaLnBrk="1" latinLnBrk="0" hangingPunct="1">
              <a:lnSpc>
                <a:spcPct val="100000"/>
              </a:lnSpc>
              <a:buNone/>
              <a:defRPr lang="en-GB" sz="12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body copy</a:t>
            </a:r>
          </a:p>
        </p:txBody>
      </p:sp>
      <p:sp>
        <p:nvSpPr>
          <p:cNvPr id="5" name="Text Placeholder 9">
            <a:extLst>
              <a:ext uri="{FF2B5EF4-FFF2-40B4-BE49-F238E27FC236}">
                <a16:creationId xmlns:a16="http://schemas.microsoft.com/office/drawing/2014/main" id="{9EF24D16-B8CA-B869-6FF3-CE711DFD78E3}"/>
              </a:ext>
            </a:extLst>
          </p:cNvPr>
          <p:cNvSpPr>
            <a:spLocks noGrp="1"/>
          </p:cNvSpPr>
          <p:nvPr>
            <p:ph type="body" sz="quarter" idx="12" hasCustomPrompt="1"/>
          </p:nvPr>
        </p:nvSpPr>
        <p:spPr>
          <a:xfrm>
            <a:off x="6248400" y="1855463"/>
            <a:ext cx="4804979" cy="1060683"/>
          </a:xfrm>
          <a:prstGeom prst="rect">
            <a:avLst/>
          </a:prstGeom>
        </p:spPr>
        <p:txBody>
          <a:bodyPr/>
          <a:lstStyle>
            <a:lvl1pPr marL="0" indent="0" algn="l" defTabSz="914400" rtl="0" eaLnBrk="1" latinLnBrk="0" hangingPunct="1">
              <a:lnSpc>
                <a:spcPct val="100000"/>
              </a:lnSpc>
              <a:buNone/>
              <a:defRPr lang="en-GB" sz="12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body copy</a:t>
            </a:r>
          </a:p>
        </p:txBody>
      </p:sp>
      <p:sp>
        <p:nvSpPr>
          <p:cNvPr id="7" name="Text Placeholder 9">
            <a:extLst>
              <a:ext uri="{FF2B5EF4-FFF2-40B4-BE49-F238E27FC236}">
                <a16:creationId xmlns:a16="http://schemas.microsoft.com/office/drawing/2014/main" id="{C9844275-F2A4-5653-3FC5-850C3073DFBB}"/>
              </a:ext>
            </a:extLst>
          </p:cNvPr>
          <p:cNvSpPr>
            <a:spLocks noGrp="1"/>
          </p:cNvSpPr>
          <p:nvPr>
            <p:ph type="body" sz="quarter" idx="13" hasCustomPrompt="1"/>
          </p:nvPr>
        </p:nvSpPr>
        <p:spPr>
          <a:xfrm>
            <a:off x="762701" y="770774"/>
            <a:ext cx="4801043" cy="728826"/>
          </a:xfrm>
          <a:prstGeom prst="rect">
            <a:avLst/>
          </a:prstGeom>
        </p:spPr>
        <p:txBody>
          <a:bodyPr/>
          <a:lstStyle>
            <a:lvl1pPr marL="0" indent="0" algn="l" defTabSz="914400" rtl="0" eaLnBrk="1" latinLnBrk="0" hangingPunct="1">
              <a:lnSpc>
                <a:spcPct val="100000"/>
              </a:lnSpc>
              <a:buNone/>
              <a:defRPr lang="en-GB" sz="1800" b="1" kern="1200" spc="-50" baseline="0" dirty="0" smtClean="0">
                <a:solidFill>
                  <a:srgbClr val="005EB8"/>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presentation title</a:t>
            </a:r>
          </a:p>
        </p:txBody>
      </p:sp>
      <p:pic>
        <p:nvPicPr>
          <p:cNvPr id="3" name="Picture 2" descr="A blue and white logo&#10;&#10;Description automatically generated with low confidence">
            <a:extLst>
              <a:ext uri="{FF2B5EF4-FFF2-40B4-BE49-F238E27FC236}">
                <a16:creationId xmlns:a16="http://schemas.microsoft.com/office/drawing/2014/main" id="{33426500-A796-9456-6E37-F8C520DFC497}"/>
              </a:ext>
            </a:extLst>
          </p:cNvPr>
          <p:cNvPicPr>
            <a:picLocks noChangeAspect="1"/>
          </p:cNvPicPr>
          <p:nvPr userDrawn="1"/>
        </p:nvPicPr>
        <p:blipFill>
          <a:blip r:embed="rId3"/>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2013816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76B864-F7F2-E4C5-C453-37FFD735E284}"/>
              </a:ext>
            </a:extLst>
          </p:cNvPr>
          <p:cNvPicPr>
            <a:picLocks noChangeAspect="1"/>
          </p:cNvPicPr>
          <p:nvPr userDrawn="1"/>
        </p:nvPicPr>
        <p:blipFill>
          <a:blip r:embed="rId2"/>
          <a:srcRect/>
          <a:stretch/>
        </p:blipFill>
        <p:spPr>
          <a:xfrm>
            <a:off x="0" y="1"/>
            <a:ext cx="1833975" cy="826527"/>
          </a:xfrm>
          <a:prstGeom prst="rect">
            <a:avLst/>
          </a:prstGeom>
        </p:spPr>
      </p:pic>
      <p:sp>
        <p:nvSpPr>
          <p:cNvPr id="3" name="Footer Placeholder 2">
            <a:extLst>
              <a:ext uri="{FF2B5EF4-FFF2-40B4-BE49-F238E27FC236}">
                <a16:creationId xmlns:a16="http://schemas.microsoft.com/office/drawing/2014/main" id="{EA4F87AC-CB57-227C-FD8C-FF5E8C5DD1A1}"/>
              </a:ext>
            </a:extLst>
          </p:cNvPr>
          <p:cNvSpPr>
            <a:spLocks noGrp="1"/>
          </p:cNvSpPr>
          <p:nvPr>
            <p:ph type="ftr" sz="quarter" idx="14"/>
          </p:nvPr>
        </p:nvSpPr>
        <p:spPr/>
        <p:txBody>
          <a:bodyPr/>
          <a:lstStyle/>
          <a:p>
            <a:endParaRPr lang="en-GB" dirty="0"/>
          </a:p>
        </p:txBody>
      </p:sp>
      <p:sp>
        <p:nvSpPr>
          <p:cNvPr id="6" name="Slide Number Placeholder 5">
            <a:extLst>
              <a:ext uri="{FF2B5EF4-FFF2-40B4-BE49-F238E27FC236}">
                <a16:creationId xmlns:a16="http://schemas.microsoft.com/office/drawing/2014/main" id="{3AA45889-3139-85DE-B138-EACA0033547D}"/>
              </a:ext>
            </a:extLst>
          </p:cNvPr>
          <p:cNvSpPr>
            <a:spLocks noGrp="1"/>
          </p:cNvSpPr>
          <p:nvPr>
            <p:ph type="sldNum" sz="quarter" idx="15"/>
          </p:nvPr>
        </p:nvSpPr>
        <p:spPr/>
        <p:txBody>
          <a:bodyPr/>
          <a:lstStyle/>
          <a:p>
            <a:fld id="{A07651E0-1F05-4E09-9C4C-14F8B2A6F461}" type="slidenum">
              <a:rPr lang="en-GB" smtClean="0"/>
              <a:t>‹#›</a:t>
            </a:fld>
            <a:endParaRPr lang="en-GB" dirty="0"/>
          </a:p>
        </p:txBody>
      </p:sp>
      <p:sp>
        <p:nvSpPr>
          <p:cNvPr id="5" name="Title 4">
            <a:extLst>
              <a:ext uri="{FF2B5EF4-FFF2-40B4-BE49-F238E27FC236}">
                <a16:creationId xmlns:a16="http://schemas.microsoft.com/office/drawing/2014/main" id="{299F4BFE-AA5B-6255-1FB7-CE610CCF0955}"/>
              </a:ext>
            </a:extLst>
          </p:cNvPr>
          <p:cNvSpPr>
            <a:spLocks noGrp="1"/>
          </p:cNvSpPr>
          <p:nvPr>
            <p:ph type="title" hasCustomPrompt="1"/>
          </p:nvPr>
        </p:nvSpPr>
        <p:spPr>
          <a:xfrm>
            <a:off x="763200" y="770400"/>
            <a:ext cx="4802400" cy="730800"/>
          </a:xfrm>
          <a:prstGeom prst="rect">
            <a:avLst/>
          </a:prstGeom>
        </p:spPr>
        <p:txBody>
          <a:bodyPr/>
          <a:lstStyle>
            <a:lvl1pPr>
              <a:defRPr lang="en-GB" sz="1800" b="1">
                <a:solidFill>
                  <a:srgbClr val="005EB8"/>
                </a:solidFill>
                <a:effectLst/>
                <a:latin typeface="Arial" panose="020B0604020202020204" pitchFamily="34" charset="0"/>
                <a:ea typeface="+mn-ea"/>
                <a:cs typeface="+mn-cs"/>
              </a:defRPr>
            </a:lvl1pPr>
          </a:lstStyle>
          <a:p>
            <a:pPr marL="0" lvl="0" indent="0">
              <a:lnSpc>
                <a:spcPct val="100000"/>
              </a:lnSpc>
              <a:spcBef>
                <a:spcPts val="1000"/>
              </a:spcBef>
              <a:buFont typeface="Arial" panose="020B0604020202020204" pitchFamily="34" charset="0"/>
            </a:pPr>
            <a:r>
              <a:rPr lang="en-GB"/>
              <a:t>Click to edit presentation title</a:t>
            </a:r>
          </a:p>
        </p:txBody>
      </p:sp>
      <p:sp>
        <p:nvSpPr>
          <p:cNvPr id="4" name="Text Placeholder 6">
            <a:extLst>
              <a:ext uri="{FF2B5EF4-FFF2-40B4-BE49-F238E27FC236}">
                <a16:creationId xmlns:a16="http://schemas.microsoft.com/office/drawing/2014/main" id="{C2CC325A-10FC-072E-F239-C1BEAD625D85}"/>
              </a:ext>
            </a:extLst>
          </p:cNvPr>
          <p:cNvSpPr>
            <a:spLocks noGrp="1"/>
          </p:cNvSpPr>
          <p:nvPr>
            <p:ph type="body" sz="quarter" idx="16"/>
          </p:nvPr>
        </p:nvSpPr>
        <p:spPr>
          <a:xfrm>
            <a:off x="763200" y="1854000"/>
            <a:ext cx="10292400"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11637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2 Colum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76B864-F7F2-E4C5-C453-37FFD735E284}"/>
              </a:ext>
            </a:extLst>
          </p:cNvPr>
          <p:cNvPicPr>
            <a:picLocks noChangeAspect="1"/>
          </p:cNvPicPr>
          <p:nvPr userDrawn="1"/>
        </p:nvPicPr>
        <p:blipFill>
          <a:blip r:embed="rId2"/>
          <a:srcRect/>
          <a:stretch/>
        </p:blipFill>
        <p:spPr>
          <a:xfrm>
            <a:off x="0" y="1"/>
            <a:ext cx="1833975" cy="826527"/>
          </a:xfrm>
          <a:prstGeom prst="rect">
            <a:avLst/>
          </a:prstGeom>
        </p:spPr>
      </p:pic>
      <p:sp>
        <p:nvSpPr>
          <p:cNvPr id="3" name="Footer Placeholder 2">
            <a:extLst>
              <a:ext uri="{FF2B5EF4-FFF2-40B4-BE49-F238E27FC236}">
                <a16:creationId xmlns:a16="http://schemas.microsoft.com/office/drawing/2014/main" id="{B6AFC31E-B26D-B871-0231-C7E20BA4B888}"/>
              </a:ext>
            </a:extLst>
          </p:cNvPr>
          <p:cNvSpPr>
            <a:spLocks noGrp="1"/>
          </p:cNvSpPr>
          <p:nvPr>
            <p:ph type="ftr" sz="quarter" idx="14"/>
          </p:nvPr>
        </p:nvSpPr>
        <p:spPr/>
        <p:txBody>
          <a:bodyPr/>
          <a:lstStyle/>
          <a:p>
            <a:endParaRPr lang="en-GB" dirty="0"/>
          </a:p>
        </p:txBody>
      </p:sp>
      <p:sp>
        <p:nvSpPr>
          <p:cNvPr id="6" name="Slide Number Placeholder 5">
            <a:extLst>
              <a:ext uri="{FF2B5EF4-FFF2-40B4-BE49-F238E27FC236}">
                <a16:creationId xmlns:a16="http://schemas.microsoft.com/office/drawing/2014/main" id="{BE88B1F2-200F-23A0-6D5D-EABCF3A89964}"/>
              </a:ext>
            </a:extLst>
          </p:cNvPr>
          <p:cNvSpPr>
            <a:spLocks noGrp="1"/>
          </p:cNvSpPr>
          <p:nvPr>
            <p:ph type="sldNum" sz="quarter" idx="15"/>
          </p:nvPr>
        </p:nvSpPr>
        <p:spPr/>
        <p:txBody>
          <a:bodyPr/>
          <a:lstStyle/>
          <a:p>
            <a:fld id="{A07651E0-1F05-4E09-9C4C-14F8B2A6F461}" type="slidenum">
              <a:rPr lang="en-GB" smtClean="0"/>
              <a:t>‹#›</a:t>
            </a:fld>
            <a:endParaRPr lang="en-GB" dirty="0"/>
          </a:p>
        </p:txBody>
      </p:sp>
      <p:sp>
        <p:nvSpPr>
          <p:cNvPr id="8" name="Title 4">
            <a:extLst>
              <a:ext uri="{FF2B5EF4-FFF2-40B4-BE49-F238E27FC236}">
                <a16:creationId xmlns:a16="http://schemas.microsoft.com/office/drawing/2014/main" id="{776617D2-4DDB-4600-4BBC-D2126664DB21}"/>
              </a:ext>
            </a:extLst>
          </p:cNvPr>
          <p:cNvSpPr>
            <a:spLocks noGrp="1"/>
          </p:cNvSpPr>
          <p:nvPr>
            <p:ph type="title" hasCustomPrompt="1"/>
          </p:nvPr>
        </p:nvSpPr>
        <p:spPr>
          <a:xfrm>
            <a:off x="763200" y="770400"/>
            <a:ext cx="4802400" cy="730800"/>
          </a:xfrm>
          <a:prstGeom prst="rect">
            <a:avLst/>
          </a:prstGeom>
        </p:spPr>
        <p:txBody>
          <a:bodyPr/>
          <a:lstStyle>
            <a:lvl1pPr>
              <a:defRPr lang="en-GB" sz="1800" b="1">
                <a:solidFill>
                  <a:srgbClr val="005EB8"/>
                </a:solidFill>
                <a:effectLst/>
                <a:latin typeface="Arial" panose="020B0604020202020204" pitchFamily="34" charset="0"/>
                <a:ea typeface="+mn-ea"/>
                <a:cs typeface="+mn-cs"/>
              </a:defRPr>
            </a:lvl1pPr>
          </a:lstStyle>
          <a:p>
            <a:pPr marL="0" lvl="0" indent="0">
              <a:lnSpc>
                <a:spcPct val="100000"/>
              </a:lnSpc>
              <a:spcBef>
                <a:spcPts val="1000"/>
              </a:spcBef>
              <a:buFont typeface="Arial" panose="020B0604020202020204" pitchFamily="34" charset="0"/>
            </a:pPr>
            <a:r>
              <a:rPr lang="en-GB"/>
              <a:t>Click to edit presentation title</a:t>
            </a:r>
          </a:p>
        </p:txBody>
      </p:sp>
      <p:sp>
        <p:nvSpPr>
          <p:cNvPr id="4" name="Text Placeholder 6">
            <a:extLst>
              <a:ext uri="{FF2B5EF4-FFF2-40B4-BE49-F238E27FC236}">
                <a16:creationId xmlns:a16="http://schemas.microsoft.com/office/drawing/2014/main" id="{8785F841-1316-4807-250A-9D68DF8D1149}"/>
              </a:ext>
            </a:extLst>
          </p:cNvPr>
          <p:cNvSpPr>
            <a:spLocks noGrp="1"/>
          </p:cNvSpPr>
          <p:nvPr>
            <p:ph type="body" sz="quarter" idx="18"/>
          </p:nvPr>
        </p:nvSpPr>
        <p:spPr>
          <a:xfrm>
            <a:off x="763200" y="1854000"/>
            <a:ext cx="4802400"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6">
            <a:extLst>
              <a:ext uri="{FF2B5EF4-FFF2-40B4-BE49-F238E27FC236}">
                <a16:creationId xmlns:a16="http://schemas.microsoft.com/office/drawing/2014/main" id="{D682CEA6-59BC-04EB-336D-03DD5E491889}"/>
              </a:ext>
            </a:extLst>
          </p:cNvPr>
          <p:cNvSpPr>
            <a:spLocks noGrp="1"/>
          </p:cNvSpPr>
          <p:nvPr>
            <p:ph type="body" sz="quarter" idx="19"/>
          </p:nvPr>
        </p:nvSpPr>
        <p:spPr>
          <a:xfrm>
            <a:off x="6248400" y="1854000"/>
            <a:ext cx="4802400"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87463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9C5563-73EF-6BFB-B463-3B8F479D3894}"/>
              </a:ext>
            </a:extLst>
          </p:cNvPr>
          <p:cNvSpPr>
            <a:spLocks noGrp="1" noRot="1" noMove="1" noResize="1" noEditPoints="1" noAdjustHandles="1" noChangeArrowheads="1" noChangeShapeType="1"/>
          </p:cNvSpPr>
          <p:nvPr userDrawn="1"/>
        </p:nvSpPr>
        <p:spPr>
          <a:xfrm>
            <a:off x="6508376" y="1547446"/>
            <a:ext cx="4843837" cy="5310555"/>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2" name="Picture 1">
            <a:extLst>
              <a:ext uri="{FF2B5EF4-FFF2-40B4-BE49-F238E27FC236}">
                <a16:creationId xmlns:a16="http://schemas.microsoft.com/office/drawing/2014/main" id="{6C76B864-F7F2-E4C5-C453-37FFD735E284}"/>
              </a:ext>
            </a:extLst>
          </p:cNvPr>
          <p:cNvPicPr>
            <a:picLocks noChangeAspect="1"/>
          </p:cNvPicPr>
          <p:nvPr userDrawn="1"/>
        </p:nvPicPr>
        <p:blipFill>
          <a:blip r:embed="rId2"/>
          <a:srcRect/>
          <a:stretch/>
        </p:blipFill>
        <p:spPr>
          <a:xfrm>
            <a:off x="0" y="0"/>
            <a:ext cx="1833975" cy="826527"/>
          </a:xfrm>
          <a:prstGeom prst="rect">
            <a:avLst/>
          </a:prstGeom>
        </p:spPr>
      </p:pic>
      <p:sp>
        <p:nvSpPr>
          <p:cNvPr id="3" name="Footer Placeholder 2">
            <a:extLst>
              <a:ext uri="{FF2B5EF4-FFF2-40B4-BE49-F238E27FC236}">
                <a16:creationId xmlns:a16="http://schemas.microsoft.com/office/drawing/2014/main" id="{16D89763-1090-B3BF-2E41-73B344C4845E}"/>
              </a:ext>
            </a:extLst>
          </p:cNvPr>
          <p:cNvSpPr>
            <a:spLocks noGrp="1"/>
          </p:cNvSpPr>
          <p:nvPr>
            <p:ph type="ftr" sz="quarter" idx="16"/>
          </p:nvPr>
        </p:nvSpPr>
        <p:spPr/>
        <p:txBody>
          <a:bodyPr/>
          <a:lstStyle/>
          <a:p>
            <a:endParaRPr lang="en-GB" dirty="0"/>
          </a:p>
        </p:txBody>
      </p:sp>
      <p:sp>
        <p:nvSpPr>
          <p:cNvPr id="4" name="Slide Number Placeholder 3">
            <a:extLst>
              <a:ext uri="{FF2B5EF4-FFF2-40B4-BE49-F238E27FC236}">
                <a16:creationId xmlns:a16="http://schemas.microsoft.com/office/drawing/2014/main" id="{0722D1E0-9353-FE79-F2A2-B5EBD42101FE}"/>
              </a:ext>
            </a:extLst>
          </p:cNvPr>
          <p:cNvSpPr>
            <a:spLocks noGrp="1"/>
          </p:cNvSpPr>
          <p:nvPr>
            <p:ph type="sldNum" sz="quarter" idx="17"/>
          </p:nvPr>
        </p:nvSpPr>
        <p:spPr/>
        <p:txBody>
          <a:bodyPr/>
          <a:lstStyle/>
          <a:p>
            <a:fld id="{A07651E0-1F05-4E09-9C4C-14F8B2A6F461}" type="slidenum">
              <a:rPr lang="en-GB" smtClean="0"/>
              <a:t>‹#›</a:t>
            </a:fld>
            <a:endParaRPr lang="en-GB" dirty="0"/>
          </a:p>
        </p:txBody>
      </p:sp>
      <p:sp>
        <p:nvSpPr>
          <p:cNvPr id="6" name="Title 4">
            <a:extLst>
              <a:ext uri="{FF2B5EF4-FFF2-40B4-BE49-F238E27FC236}">
                <a16:creationId xmlns:a16="http://schemas.microsoft.com/office/drawing/2014/main" id="{57F1C840-1190-37E1-7B65-3E1DDAC2500F}"/>
              </a:ext>
            </a:extLst>
          </p:cNvPr>
          <p:cNvSpPr>
            <a:spLocks noGrp="1"/>
          </p:cNvSpPr>
          <p:nvPr>
            <p:ph type="title" hasCustomPrompt="1"/>
          </p:nvPr>
        </p:nvSpPr>
        <p:spPr>
          <a:xfrm>
            <a:off x="763200" y="770400"/>
            <a:ext cx="4802400" cy="730800"/>
          </a:xfrm>
          <a:prstGeom prst="rect">
            <a:avLst/>
          </a:prstGeom>
        </p:spPr>
        <p:txBody>
          <a:bodyPr/>
          <a:lstStyle>
            <a:lvl1pPr>
              <a:defRPr lang="en-GB" sz="1800" b="1">
                <a:solidFill>
                  <a:srgbClr val="005EB8"/>
                </a:solidFill>
                <a:effectLst/>
                <a:latin typeface="Arial" panose="020B0604020202020204" pitchFamily="34" charset="0"/>
                <a:ea typeface="+mn-ea"/>
                <a:cs typeface="+mn-cs"/>
              </a:defRPr>
            </a:lvl1pPr>
          </a:lstStyle>
          <a:p>
            <a:pPr marL="0" lvl="0" indent="0">
              <a:lnSpc>
                <a:spcPct val="100000"/>
              </a:lnSpc>
              <a:spcBef>
                <a:spcPts val="1000"/>
              </a:spcBef>
              <a:buFont typeface="Arial" panose="020B0604020202020204" pitchFamily="34" charset="0"/>
            </a:pPr>
            <a:r>
              <a:rPr lang="en-GB"/>
              <a:t>Click to edit presentation title</a:t>
            </a:r>
          </a:p>
        </p:txBody>
      </p:sp>
      <p:sp>
        <p:nvSpPr>
          <p:cNvPr id="7" name="Text Placeholder 6">
            <a:extLst>
              <a:ext uri="{FF2B5EF4-FFF2-40B4-BE49-F238E27FC236}">
                <a16:creationId xmlns:a16="http://schemas.microsoft.com/office/drawing/2014/main" id="{EEB7B1F7-A263-CDCE-7CF2-98650CE08061}"/>
              </a:ext>
            </a:extLst>
          </p:cNvPr>
          <p:cNvSpPr>
            <a:spLocks noGrp="1"/>
          </p:cNvSpPr>
          <p:nvPr>
            <p:ph type="body" sz="quarter" idx="19"/>
          </p:nvPr>
        </p:nvSpPr>
        <p:spPr>
          <a:xfrm>
            <a:off x="763200" y="1854000"/>
            <a:ext cx="4802400"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6">
            <a:extLst>
              <a:ext uri="{FF2B5EF4-FFF2-40B4-BE49-F238E27FC236}">
                <a16:creationId xmlns:a16="http://schemas.microsoft.com/office/drawing/2014/main" id="{D02EE0CC-A35B-5B6D-0D9A-B3A21DD4C420}"/>
              </a:ext>
            </a:extLst>
          </p:cNvPr>
          <p:cNvSpPr>
            <a:spLocks noGrp="1"/>
          </p:cNvSpPr>
          <p:nvPr>
            <p:ph type="body" sz="quarter" idx="20"/>
          </p:nvPr>
        </p:nvSpPr>
        <p:spPr>
          <a:xfrm>
            <a:off x="6822873" y="1854000"/>
            <a:ext cx="4240800" cy="2360613"/>
          </a:xfrm>
          <a:prstGeom prst="rect">
            <a:avLst/>
          </a:prstGeom>
        </p:spPr>
        <p:txBody>
          <a:bodyPr/>
          <a:lstStyle>
            <a:lvl1pPr marL="0" indent="0">
              <a:buFont typeface="Arial" panose="020B0604020202020204" pitchFamily="34" charset="0"/>
              <a:buNone/>
              <a:defRPr sz="1200" b="1">
                <a:solidFill>
                  <a:schemeClr val="bg1"/>
                </a:solidFill>
                <a:latin typeface="Arial" panose="020B0604020202020204" pitchFamily="34" charset="0"/>
              </a:defRPr>
            </a:lvl1pPr>
            <a:lvl2pPr marL="180975" indent="-180975">
              <a:buFont typeface="Arial" panose="020B0604020202020204" pitchFamily="34" charset="0"/>
              <a:buChar char="•"/>
              <a:defRPr sz="1200" b="1">
                <a:solidFill>
                  <a:schemeClr val="bg1"/>
                </a:solidFill>
                <a:latin typeface="Arial" panose="020B0604020202020204" pitchFamily="34" charset="0"/>
              </a:defRPr>
            </a:lvl2pPr>
            <a:lvl3pPr marL="355600" indent="-174625">
              <a:buFont typeface="Arial" panose="020B0604020202020204" pitchFamily="34" charset="0"/>
              <a:buChar char="•"/>
              <a:defRPr sz="1200" b="1">
                <a:solidFill>
                  <a:schemeClr val="bg1"/>
                </a:solidFill>
                <a:latin typeface="Arial" panose="020B0604020202020204" pitchFamily="34" charset="0"/>
              </a:defRPr>
            </a:lvl3pPr>
            <a:lvl4pPr marL="538163" indent="-182563">
              <a:buFont typeface="Arial" panose="020B0604020202020204" pitchFamily="34" charset="0"/>
              <a:buChar char="•"/>
              <a:defRPr sz="1200" b="1">
                <a:solidFill>
                  <a:schemeClr val="bg1"/>
                </a:solidFill>
                <a:latin typeface="Arial" panose="020B0604020202020204" pitchFamily="34" charset="0"/>
              </a:defRPr>
            </a:lvl4pPr>
            <a:lvl5pPr marL="719138" indent="-180975">
              <a:buFont typeface="Arial" panose="020B0604020202020204" pitchFamily="34" charset="0"/>
              <a:buChar char="•"/>
              <a:defRPr sz="1200" b="1">
                <a:solidFill>
                  <a:schemeClr val="bg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6995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V2">
    <p:bg>
      <p:bgPr>
        <a:solidFill>
          <a:srgbClr val="BADFDC"/>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441CF6A-819F-A552-6CBD-D2EB3E2FEE07}"/>
              </a:ext>
            </a:extLst>
          </p:cNvPr>
          <p:cNvPicPr>
            <a:picLocks noGrp="1" noRot="1" noChangeAspect="1" noMove="1" noResize="1" noEditPoints="1" noAdjustHandles="1" noChangeArrowheads="1" noChangeShapeType="1" noCrop="1"/>
          </p:cNvPicPr>
          <p:nvPr userDrawn="1"/>
        </p:nvPicPr>
        <p:blipFill rotWithShape="1">
          <a:blip r:embed="rId2"/>
          <a:srcRect l="14047" t="31223" r="63920" b="31161"/>
          <a:stretch/>
        </p:blipFill>
        <p:spPr>
          <a:xfrm>
            <a:off x="-2" y="1761565"/>
            <a:ext cx="6622497" cy="5095444"/>
          </a:xfrm>
          <a:prstGeom prst="rect">
            <a:avLst/>
          </a:prstGeom>
        </p:spPr>
      </p:pic>
      <p:pic>
        <p:nvPicPr>
          <p:cNvPr id="14" name="Picture 13">
            <a:extLst>
              <a:ext uri="{FF2B5EF4-FFF2-40B4-BE49-F238E27FC236}">
                <a16:creationId xmlns:a16="http://schemas.microsoft.com/office/drawing/2014/main" id="{323A13C3-B44F-EC2A-696E-A20D653DC5FE}"/>
              </a:ext>
            </a:extLst>
          </p:cNvPr>
          <p:cNvPicPr>
            <a:picLocks noGrp="1" noRot="1" noChangeAspect="1" noMove="1" noResize="1" noEditPoints="1" noAdjustHandles="1" noChangeArrowheads="1" noChangeShapeType="1" noCrop="1"/>
          </p:cNvPicPr>
          <p:nvPr userDrawn="1"/>
        </p:nvPicPr>
        <p:blipFill rotWithShape="1">
          <a:blip r:embed="rId2"/>
          <a:srcRect l="36412"/>
          <a:stretch/>
        </p:blipFill>
        <p:spPr>
          <a:xfrm>
            <a:off x="7022306" y="1008992"/>
            <a:ext cx="3446911" cy="2442970"/>
          </a:xfrm>
          <a:prstGeom prst="rect">
            <a:avLst/>
          </a:prstGeom>
        </p:spPr>
      </p:pic>
      <p:cxnSp>
        <p:nvCxnSpPr>
          <p:cNvPr id="15" name="Straight Connector 14">
            <a:extLst>
              <a:ext uri="{FF2B5EF4-FFF2-40B4-BE49-F238E27FC236}">
                <a16:creationId xmlns:a16="http://schemas.microsoft.com/office/drawing/2014/main" id="{CD79C471-B496-9F6A-1D85-7EEE78786AD6}"/>
              </a:ext>
            </a:extLst>
          </p:cNvPr>
          <p:cNvCxnSpPr>
            <a:cxnSpLocks/>
          </p:cNvCxnSpPr>
          <p:nvPr userDrawn="1"/>
        </p:nvCxnSpPr>
        <p:spPr>
          <a:xfrm>
            <a:off x="7171116" y="3024980"/>
            <a:ext cx="3782646" cy="0"/>
          </a:xfrm>
          <a:prstGeom prst="line">
            <a:avLst/>
          </a:prstGeom>
          <a:ln w="6350">
            <a:solidFill>
              <a:srgbClr val="425563"/>
            </a:solidFill>
          </a:ln>
        </p:spPr>
        <p:style>
          <a:lnRef idx="1">
            <a:schemeClr val="accent1"/>
          </a:lnRef>
          <a:fillRef idx="0">
            <a:schemeClr val="accent1"/>
          </a:fillRef>
          <a:effectRef idx="0">
            <a:schemeClr val="accent1"/>
          </a:effectRef>
          <a:fontRef idx="minor">
            <a:schemeClr val="tx1"/>
          </a:fontRef>
        </p:style>
      </p:cxnSp>
      <p:sp>
        <p:nvSpPr>
          <p:cNvPr id="11" name="Text Placeholder 9">
            <a:extLst>
              <a:ext uri="{FF2B5EF4-FFF2-40B4-BE49-F238E27FC236}">
                <a16:creationId xmlns:a16="http://schemas.microsoft.com/office/drawing/2014/main" id="{D262A3D1-5B15-8181-E6DF-FE0E6DFCF517}"/>
              </a:ext>
            </a:extLst>
          </p:cNvPr>
          <p:cNvSpPr>
            <a:spLocks noGrp="1"/>
          </p:cNvSpPr>
          <p:nvPr>
            <p:ph type="body" sz="quarter" idx="11" hasCustomPrompt="1"/>
          </p:nvPr>
        </p:nvSpPr>
        <p:spPr>
          <a:xfrm>
            <a:off x="7085725" y="5039396"/>
            <a:ext cx="3847745" cy="791513"/>
          </a:xfrm>
          <a:prstGeom prst="rect">
            <a:avLst/>
          </a:prstGeom>
        </p:spPr>
        <p:txBody>
          <a:bodyPr/>
          <a:lstStyle>
            <a:lvl1pPr marL="0" indent="0" algn="l" defTabSz="914400" rtl="0" eaLnBrk="1" latinLnBrk="0" hangingPunct="1">
              <a:buNone/>
              <a:defRPr lang="en-GB" sz="12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presentation subtitle and date</a:t>
            </a:r>
          </a:p>
        </p:txBody>
      </p:sp>
      <p:sp>
        <p:nvSpPr>
          <p:cNvPr id="2" name="Date Placeholder 1">
            <a:extLst>
              <a:ext uri="{FF2B5EF4-FFF2-40B4-BE49-F238E27FC236}">
                <a16:creationId xmlns:a16="http://schemas.microsoft.com/office/drawing/2014/main" id="{C8DD582C-271B-EAE1-8397-20F0E323E449}"/>
              </a:ext>
            </a:extLst>
          </p:cNvPr>
          <p:cNvSpPr>
            <a:spLocks noGrp="1"/>
          </p:cNvSpPr>
          <p:nvPr>
            <p:ph type="dt" sz="half" idx="12"/>
          </p:nvPr>
        </p:nvSpPr>
        <p:spPr/>
        <p:txBody>
          <a:bodyPr/>
          <a:lstStyle/>
          <a:p>
            <a:fld id="{2DBB92FE-280D-46EC-B52F-D3267C582407}" type="datetime1">
              <a:rPr lang="en-GB" smtClean="0"/>
              <a:t>17/09/2024</a:t>
            </a:fld>
            <a:endParaRPr lang="en-GB" dirty="0"/>
          </a:p>
        </p:txBody>
      </p:sp>
      <p:sp>
        <p:nvSpPr>
          <p:cNvPr id="3" name="Footer Placeholder 2">
            <a:extLst>
              <a:ext uri="{FF2B5EF4-FFF2-40B4-BE49-F238E27FC236}">
                <a16:creationId xmlns:a16="http://schemas.microsoft.com/office/drawing/2014/main" id="{141E9AE9-3DDD-D8CE-3365-1D1585A02349}"/>
              </a:ext>
            </a:extLst>
          </p:cNvPr>
          <p:cNvSpPr>
            <a:spLocks noGrp="1"/>
          </p:cNvSpPr>
          <p:nvPr>
            <p:ph type="ftr" sz="quarter" idx="13"/>
          </p:nvPr>
        </p:nvSpPr>
        <p:spPr/>
        <p:txBody>
          <a:bodyPr/>
          <a:lstStyle/>
          <a:p>
            <a:endParaRPr lang="en-GB" dirty="0"/>
          </a:p>
        </p:txBody>
      </p:sp>
      <p:sp>
        <p:nvSpPr>
          <p:cNvPr id="4" name="Title 3">
            <a:extLst>
              <a:ext uri="{FF2B5EF4-FFF2-40B4-BE49-F238E27FC236}">
                <a16:creationId xmlns:a16="http://schemas.microsoft.com/office/drawing/2014/main" id="{70864E62-9F55-5065-1D96-ADB046747823}"/>
              </a:ext>
            </a:extLst>
          </p:cNvPr>
          <p:cNvSpPr>
            <a:spLocks noGrp="1"/>
          </p:cNvSpPr>
          <p:nvPr>
            <p:ph type="title" hasCustomPrompt="1"/>
          </p:nvPr>
        </p:nvSpPr>
        <p:spPr>
          <a:xfrm>
            <a:off x="7084800" y="3318371"/>
            <a:ext cx="3847745" cy="792000"/>
          </a:xfrm>
          <a:prstGeom prst="rect">
            <a:avLst/>
          </a:prstGeom>
        </p:spPr>
        <p:txBody>
          <a:bodyPr/>
          <a:lstStyle>
            <a:lvl1pPr>
              <a:defRPr lang="en-GB" sz="2000" b="1" kern="1200" dirty="0">
                <a:solidFill>
                  <a:srgbClr val="425563"/>
                </a:solidFill>
                <a:effectLst/>
                <a:latin typeface="Arial" panose="020B0604020202020204" pitchFamily="34" charset="0"/>
                <a:ea typeface="+mn-ea"/>
                <a:cs typeface="Arial" panose="020B0604020202020204" pitchFamily="34" charset="0"/>
              </a:defRPr>
            </a:lvl1pPr>
          </a:lstStyle>
          <a:p>
            <a:pPr lvl="0"/>
            <a:r>
              <a:rPr lang="en-GB"/>
              <a:t>Click to edit presentation title</a:t>
            </a:r>
          </a:p>
        </p:txBody>
      </p:sp>
      <p:pic>
        <p:nvPicPr>
          <p:cNvPr id="5" name="Picture 4" descr="A blue and white logo&#10;&#10;Description automatically generated with low confidence">
            <a:extLst>
              <a:ext uri="{FF2B5EF4-FFF2-40B4-BE49-F238E27FC236}">
                <a16:creationId xmlns:a16="http://schemas.microsoft.com/office/drawing/2014/main" id="{0B374958-4ED0-552C-0B8D-202E728E7608}"/>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27373206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with Boxe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4933056-8F79-6F11-9AE8-7983D63273FD}"/>
              </a:ext>
            </a:extLst>
          </p:cNvPr>
          <p:cNvSpPr>
            <a:spLocks noGrp="1" noRot="1" noMove="1" noResize="1" noEditPoints="1" noAdjustHandles="1" noChangeArrowheads="1" noChangeShapeType="1"/>
          </p:cNvSpPr>
          <p:nvPr userDrawn="1"/>
        </p:nvSpPr>
        <p:spPr>
          <a:xfrm>
            <a:off x="8129441" y="1655901"/>
            <a:ext cx="3222772" cy="5202099"/>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2" name="Picture 1">
            <a:extLst>
              <a:ext uri="{FF2B5EF4-FFF2-40B4-BE49-F238E27FC236}">
                <a16:creationId xmlns:a16="http://schemas.microsoft.com/office/drawing/2014/main" id="{6C76B864-F7F2-E4C5-C453-37FFD735E284}"/>
              </a:ext>
            </a:extLst>
          </p:cNvPr>
          <p:cNvPicPr>
            <a:picLocks noChangeAspect="1"/>
          </p:cNvPicPr>
          <p:nvPr userDrawn="1"/>
        </p:nvPicPr>
        <p:blipFill>
          <a:blip r:embed="rId2"/>
          <a:srcRect/>
          <a:stretch/>
        </p:blipFill>
        <p:spPr>
          <a:xfrm>
            <a:off x="0" y="1"/>
            <a:ext cx="1833975" cy="826527"/>
          </a:xfrm>
          <a:prstGeom prst="rect">
            <a:avLst/>
          </a:prstGeom>
        </p:spPr>
      </p:pic>
      <p:sp>
        <p:nvSpPr>
          <p:cNvPr id="3" name="Footer Placeholder 2">
            <a:extLst>
              <a:ext uri="{FF2B5EF4-FFF2-40B4-BE49-F238E27FC236}">
                <a16:creationId xmlns:a16="http://schemas.microsoft.com/office/drawing/2014/main" id="{A0446EDD-7AD7-2CA4-729C-F583CDFCFD1C}"/>
              </a:ext>
            </a:extLst>
          </p:cNvPr>
          <p:cNvSpPr>
            <a:spLocks noGrp="1"/>
          </p:cNvSpPr>
          <p:nvPr>
            <p:ph type="ftr" sz="quarter" idx="15"/>
          </p:nvPr>
        </p:nvSpPr>
        <p:spPr/>
        <p:txBody>
          <a:bodyPr/>
          <a:lstStyle/>
          <a:p>
            <a:endParaRPr lang="en-GB" dirty="0"/>
          </a:p>
        </p:txBody>
      </p:sp>
      <p:sp>
        <p:nvSpPr>
          <p:cNvPr id="4" name="Slide Number Placeholder 3">
            <a:extLst>
              <a:ext uri="{FF2B5EF4-FFF2-40B4-BE49-F238E27FC236}">
                <a16:creationId xmlns:a16="http://schemas.microsoft.com/office/drawing/2014/main" id="{22F7B140-2DC2-3333-0756-53EA52D5E2B7}"/>
              </a:ext>
            </a:extLst>
          </p:cNvPr>
          <p:cNvSpPr>
            <a:spLocks noGrp="1"/>
          </p:cNvSpPr>
          <p:nvPr>
            <p:ph type="sldNum" sz="quarter" idx="16"/>
          </p:nvPr>
        </p:nvSpPr>
        <p:spPr/>
        <p:txBody>
          <a:bodyPr/>
          <a:lstStyle/>
          <a:p>
            <a:fld id="{A07651E0-1F05-4E09-9C4C-14F8B2A6F461}" type="slidenum">
              <a:rPr lang="en-GB" smtClean="0"/>
              <a:t>‹#›</a:t>
            </a:fld>
            <a:endParaRPr lang="en-GB" dirty="0"/>
          </a:p>
        </p:txBody>
      </p:sp>
      <p:sp>
        <p:nvSpPr>
          <p:cNvPr id="8" name="Title 4">
            <a:extLst>
              <a:ext uri="{FF2B5EF4-FFF2-40B4-BE49-F238E27FC236}">
                <a16:creationId xmlns:a16="http://schemas.microsoft.com/office/drawing/2014/main" id="{55D0F561-DAD8-4DF1-6F62-9BEC2263C40E}"/>
              </a:ext>
            </a:extLst>
          </p:cNvPr>
          <p:cNvSpPr>
            <a:spLocks noGrp="1"/>
          </p:cNvSpPr>
          <p:nvPr>
            <p:ph type="title" hasCustomPrompt="1"/>
          </p:nvPr>
        </p:nvSpPr>
        <p:spPr>
          <a:xfrm>
            <a:off x="763200" y="770400"/>
            <a:ext cx="4802400" cy="730800"/>
          </a:xfrm>
          <a:prstGeom prst="rect">
            <a:avLst/>
          </a:prstGeom>
        </p:spPr>
        <p:txBody>
          <a:bodyPr/>
          <a:lstStyle>
            <a:lvl1pPr>
              <a:defRPr lang="en-GB" sz="1800" b="1">
                <a:solidFill>
                  <a:srgbClr val="005EB8"/>
                </a:solidFill>
                <a:effectLst/>
                <a:latin typeface="Arial" panose="020B0604020202020204" pitchFamily="34" charset="0"/>
                <a:ea typeface="+mn-ea"/>
                <a:cs typeface="+mn-cs"/>
              </a:defRPr>
            </a:lvl1pPr>
          </a:lstStyle>
          <a:p>
            <a:pPr marL="0" lvl="0" indent="0">
              <a:lnSpc>
                <a:spcPct val="100000"/>
              </a:lnSpc>
              <a:spcBef>
                <a:spcPts val="1000"/>
              </a:spcBef>
              <a:buFont typeface="Arial" panose="020B0604020202020204" pitchFamily="34" charset="0"/>
            </a:pPr>
            <a:r>
              <a:rPr lang="en-GB"/>
              <a:t>Click to edit presentation title</a:t>
            </a:r>
          </a:p>
        </p:txBody>
      </p:sp>
      <p:sp>
        <p:nvSpPr>
          <p:cNvPr id="5" name="Text Placeholder 6">
            <a:extLst>
              <a:ext uri="{FF2B5EF4-FFF2-40B4-BE49-F238E27FC236}">
                <a16:creationId xmlns:a16="http://schemas.microsoft.com/office/drawing/2014/main" id="{DA8C1EAB-A4B3-E254-B0FE-0085B0A66DBA}"/>
              </a:ext>
            </a:extLst>
          </p:cNvPr>
          <p:cNvSpPr>
            <a:spLocks noGrp="1"/>
          </p:cNvSpPr>
          <p:nvPr>
            <p:ph type="body" sz="quarter" idx="20"/>
          </p:nvPr>
        </p:nvSpPr>
        <p:spPr>
          <a:xfrm>
            <a:off x="763200" y="1854000"/>
            <a:ext cx="3399148"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a:extLst>
              <a:ext uri="{FF2B5EF4-FFF2-40B4-BE49-F238E27FC236}">
                <a16:creationId xmlns:a16="http://schemas.microsoft.com/office/drawing/2014/main" id="{1128FEAB-D769-594B-A124-F8FCD8CA13AD}"/>
              </a:ext>
            </a:extLst>
          </p:cNvPr>
          <p:cNvSpPr>
            <a:spLocks noGrp="1"/>
          </p:cNvSpPr>
          <p:nvPr>
            <p:ph type="body" sz="quarter" idx="21"/>
          </p:nvPr>
        </p:nvSpPr>
        <p:spPr>
          <a:xfrm>
            <a:off x="4363200" y="1854000"/>
            <a:ext cx="3399148"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6">
            <a:extLst>
              <a:ext uri="{FF2B5EF4-FFF2-40B4-BE49-F238E27FC236}">
                <a16:creationId xmlns:a16="http://schemas.microsoft.com/office/drawing/2014/main" id="{B594BACD-90A5-C46C-A83A-629EC1048A87}"/>
              </a:ext>
            </a:extLst>
          </p:cNvPr>
          <p:cNvSpPr>
            <a:spLocks noGrp="1"/>
          </p:cNvSpPr>
          <p:nvPr>
            <p:ph type="body" sz="quarter" idx="22"/>
          </p:nvPr>
        </p:nvSpPr>
        <p:spPr>
          <a:xfrm>
            <a:off x="8316000" y="1854000"/>
            <a:ext cx="2836800" cy="2360613"/>
          </a:xfrm>
          <a:prstGeom prst="rect">
            <a:avLst/>
          </a:prstGeom>
        </p:spPr>
        <p:txBody>
          <a:bodyPr/>
          <a:lstStyle>
            <a:lvl1pPr marL="0" indent="0">
              <a:buFont typeface="Arial" panose="020B0604020202020204" pitchFamily="34" charset="0"/>
              <a:buNone/>
              <a:defRPr sz="1200" b="1">
                <a:solidFill>
                  <a:srgbClr val="005EB8"/>
                </a:solidFill>
                <a:latin typeface="Arial" panose="020B0604020202020204" pitchFamily="34" charset="0"/>
              </a:defRPr>
            </a:lvl1pPr>
            <a:lvl2pPr marL="180975" indent="-180975">
              <a:buFont typeface="Arial" panose="020B0604020202020204" pitchFamily="34" charset="0"/>
              <a:buChar char="•"/>
              <a:defRPr sz="1200" b="1">
                <a:solidFill>
                  <a:srgbClr val="005EB8"/>
                </a:solidFill>
                <a:latin typeface="Arial" panose="020B0604020202020204" pitchFamily="34" charset="0"/>
              </a:defRPr>
            </a:lvl2pPr>
            <a:lvl3pPr marL="355600" indent="-174625">
              <a:buFont typeface="Arial" panose="020B0604020202020204" pitchFamily="34" charset="0"/>
              <a:buChar char="•"/>
              <a:defRPr sz="1200" b="1">
                <a:solidFill>
                  <a:srgbClr val="005EB8"/>
                </a:solidFill>
                <a:latin typeface="Arial" panose="020B0604020202020204" pitchFamily="34" charset="0"/>
              </a:defRPr>
            </a:lvl3pPr>
            <a:lvl4pPr marL="538163" indent="-182563">
              <a:buFont typeface="Arial" panose="020B0604020202020204" pitchFamily="34" charset="0"/>
              <a:buChar char="•"/>
              <a:defRPr sz="1200" b="1">
                <a:solidFill>
                  <a:srgbClr val="005EB8"/>
                </a:solidFill>
                <a:latin typeface="Arial" panose="020B0604020202020204" pitchFamily="34" charset="0"/>
              </a:defRPr>
            </a:lvl4pPr>
            <a:lvl5pPr marL="719138" indent="-180975">
              <a:buFont typeface="Arial" panose="020B0604020202020204" pitchFamily="34" charset="0"/>
              <a:buChar char="•"/>
              <a:defRPr sz="1200" b="1">
                <a:solidFill>
                  <a:srgbClr val="005EB8"/>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293446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sert Char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75F2B8-A183-F487-C446-8E81BFC4E2AD}"/>
              </a:ext>
            </a:extLst>
          </p:cNvPr>
          <p:cNvPicPr>
            <a:picLocks noChangeAspect="1"/>
          </p:cNvPicPr>
          <p:nvPr userDrawn="1"/>
        </p:nvPicPr>
        <p:blipFill>
          <a:blip r:embed="rId2"/>
          <a:srcRect/>
          <a:stretch/>
        </p:blipFill>
        <p:spPr>
          <a:xfrm>
            <a:off x="0" y="0"/>
            <a:ext cx="1833975" cy="826527"/>
          </a:xfrm>
          <a:prstGeom prst="rect">
            <a:avLst/>
          </a:prstGeom>
        </p:spPr>
      </p:pic>
      <p:sp>
        <p:nvSpPr>
          <p:cNvPr id="2" name="Footer Placeholder 1">
            <a:extLst>
              <a:ext uri="{FF2B5EF4-FFF2-40B4-BE49-F238E27FC236}">
                <a16:creationId xmlns:a16="http://schemas.microsoft.com/office/drawing/2014/main" id="{688D5DAE-1F16-7F82-BAB0-948A13B8C4B5}"/>
              </a:ext>
            </a:extLst>
          </p:cNvPr>
          <p:cNvSpPr>
            <a:spLocks noGrp="1"/>
          </p:cNvSpPr>
          <p:nvPr>
            <p:ph type="ftr" sz="quarter" idx="14"/>
          </p:nvPr>
        </p:nvSpPr>
        <p:spPr/>
        <p:txBody>
          <a:bodyPr/>
          <a:lstStyle/>
          <a:p>
            <a:endParaRPr lang="en-GB" dirty="0"/>
          </a:p>
        </p:txBody>
      </p:sp>
      <p:sp>
        <p:nvSpPr>
          <p:cNvPr id="4" name="Slide Number Placeholder 3">
            <a:extLst>
              <a:ext uri="{FF2B5EF4-FFF2-40B4-BE49-F238E27FC236}">
                <a16:creationId xmlns:a16="http://schemas.microsoft.com/office/drawing/2014/main" id="{E8479D3F-DB88-A392-3075-5DDC30B63548}"/>
              </a:ext>
            </a:extLst>
          </p:cNvPr>
          <p:cNvSpPr>
            <a:spLocks noGrp="1"/>
          </p:cNvSpPr>
          <p:nvPr>
            <p:ph type="sldNum" sz="quarter" idx="15"/>
          </p:nvPr>
        </p:nvSpPr>
        <p:spPr/>
        <p:txBody>
          <a:bodyPr/>
          <a:lstStyle/>
          <a:p>
            <a:fld id="{A07651E0-1F05-4E09-9C4C-14F8B2A6F461}" type="slidenum">
              <a:rPr lang="en-GB" smtClean="0"/>
              <a:t>‹#›</a:t>
            </a:fld>
            <a:endParaRPr lang="en-GB" dirty="0"/>
          </a:p>
        </p:txBody>
      </p:sp>
      <p:sp>
        <p:nvSpPr>
          <p:cNvPr id="5" name="Title 4">
            <a:extLst>
              <a:ext uri="{FF2B5EF4-FFF2-40B4-BE49-F238E27FC236}">
                <a16:creationId xmlns:a16="http://schemas.microsoft.com/office/drawing/2014/main" id="{43023B7D-B0BD-989A-A250-663C6BC1858C}"/>
              </a:ext>
            </a:extLst>
          </p:cNvPr>
          <p:cNvSpPr>
            <a:spLocks noGrp="1"/>
          </p:cNvSpPr>
          <p:nvPr>
            <p:ph type="title" hasCustomPrompt="1"/>
          </p:nvPr>
        </p:nvSpPr>
        <p:spPr>
          <a:xfrm>
            <a:off x="763200" y="770400"/>
            <a:ext cx="4802400" cy="730800"/>
          </a:xfrm>
          <a:prstGeom prst="rect">
            <a:avLst/>
          </a:prstGeom>
        </p:spPr>
        <p:txBody>
          <a:bodyPr/>
          <a:lstStyle>
            <a:lvl1pPr>
              <a:defRPr lang="en-GB" sz="1800" b="1">
                <a:solidFill>
                  <a:srgbClr val="005EB8"/>
                </a:solidFill>
                <a:effectLst/>
                <a:latin typeface="Arial" panose="020B0604020202020204" pitchFamily="34" charset="0"/>
                <a:ea typeface="+mn-ea"/>
                <a:cs typeface="+mn-cs"/>
              </a:defRPr>
            </a:lvl1pPr>
          </a:lstStyle>
          <a:p>
            <a:pPr marL="0" lvl="0" indent="0">
              <a:lnSpc>
                <a:spcPct val="100000"/>
              </a:lnSpc>
              <a:spcBef>
                <a:spcPts val="1000"/>
              </a:spcBef>
              <a:buFont typeface="Arial" panose="020B0604020202020204" pitchFamily="34" charset="0"/>
            </a:pPr>
            <a:r>
              <a:rPr lang="en-GB"/>
              <a:t>Click to edit presentation title</a:t>
            </a:r>
          </a:p>
        </p:txBody>
      </p:sp>
      <p:sp>
        <p:nvSpPr>
          <p:cNvPr id="8" name="Text Placeholder 6">
            <a:extLst>
              <a:ext uri="{FF2B5EF4-FFF2-40B4-BE49-F238E27FC236}">
                <a16:creationId xmlns:a16="http://schemas.microsoft.com/office/drawing/2014/main" id="{829D469A-E103-5DE9-FDD5-972A0624CFDF}"/>
              </a:ext>
            </a:extLst>
          </p:cNvPr>
          <p:cNvSpPr>
            <a:spLocks noGrp="1"/>
          </p:cNvSpPr>
          <p:nvPr>
            <p:ph type="body" sz="quarter" idx="20"/>
          </p:nvPr>
        </p:nvSpPr>
        <p:spPr>
          <a:xfrm>
            <a:off x="759600" y="1519200"/>
            <a:ext cx="4802400"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6">
            <a:extLst>
              <a:ext uri="{FF2B5EF4-FFF2-40B4-BE49-F238E27FC236}">
                <a16:creationId xmlns:a16="http://schemas.microsoft.com/office/drawing/2014/main" id="{07201FE7-3D3E-C1F5-4848-7BB5B88F32D0}"/>
              </a:ext>
            </a:extLst>
          </p:cNvPr>
          <p:cNvSpPr>
            <a:spLocks noGrp="1"/>
          </p:cNvSpPr>
          <p:nvPr>
            <p:ph type="body" sz="quarter" idx="21"/>
          </p:nvPr>
        </p:nvSpPr>
        <p:spPr>
          <a:xfrm>
            <a:off x="6242400" y="770400"/>
            <a:ext cx="4802400" cy="2360613"/>
          </a:xfrm>
          <a:prstGeom prst="rect">
            <a:avLst/>
          </a:prstGeom>
        </p:spPr>
        <p:txBody>
          <a:bodyPr/>
          <a:lstStyle>
            <a:lvl1pPr marL="0" indent="0">
              <a:buFont typeface="Arial" panose="020B0604020202020204" pitchFamily="34" charset="0"/>
              <a:buNone/>
              <a:defRPr sz="1200">
                <a:solidFill>
                  <a:srgbClr val="425563"/>
                </a:solidFill>
                <a:latin typeface="Arial" panose="020B0604020202020204" pitchFamily="34" charset="0"/>
              </a:defRPr>
            </a:lvl1pPr>
            <a:lvl2pPr marL="180975" indent="-180975">
              <a:buFont typeface="Arial" panose="020B0604020202020204" pitchFamily="34" charset="0"/>
              <a:buChar char="•"/>
              <a:defRPr sz="1200">
                <a:solidFill>
                  <a:srgbClr val="425563"/>
                </a:solidFill>
                <a:latin typeface="Arial" panose="020B0604020202020204" pitchFamily="34" charset="0"/>
              </a:defRPr>
            </a:lvl2pPr>
            <a:lvl3pPr marL="355600" indent="-174625">
              <a:buFont typeface="Arial" panose="020B0604020202020204" pitchFamily="34" charset="0"/>
              <a:buChar char="•"/>
              <a:defRPr sz="1200">
                <a:solidFill>
                  <a:srgbClr val="425563"/>
                </a:solidFill>
                <a:latin typeface="Arial" panose="020B0604020202020204" pitchFamily="34" charset="0"/>
              </a:defRPr>
            </a:lvl3pPr>
            <a:lvl4pPr marL="538163" indent="-182563">
              <a:buFont typeface="Arial" panose="020B0604020202020204" pitchFamily="34" charset="0"/>
              <a:buChar char="•"/>
              <a:defRPr sz="1200">
                <a:solidFill>
                  <a:srgbClr val="425563"/>
                </a:solidFill>
                <a:latin typeface="Arial" panose="020B0604020202020204" pitchFamily="34" charset="0"/>
              </a:defRPr>
            </a:lvl4pPr>
            <a:lvl5pPr marL="719138" indent="-180975">
              <a:buFont typeface="Arial" panose="020B0604020202020204" pitchFamily="34" charset="0"/>
              <a:buChar char="•"/>
              <a:defRPr sz="1200">
                <a:solidFill>
                  <a:srgbClr val="425563"/>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216608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ography V1">
    <p:bg>
      <p:bgPr>
        <a:solidFill>
          <a:srgbClr val="E8EDEE"/>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637070-EADA-AA9A-4C2F-FE0C5A517835}"/>
              </a:ext>
            </a:extLst>
          </p:cNvPr>
          <p:cNvSpPr>
            <a:spLocks noGrp="1" noRot="1" noMove="1" noResize="1" noEditPoints="1" noAdjustHandles="1" noChangeArrowheads="1" noChangeShapeType="1"/>
          </p:cNvSpPr>
          <p:nvPr userDrawn="1"/>
        </p:nvSpPr>
        <p:spPr>
          <a:xfrm>
            <a:off x="7530979" y="2445106"/>
            <a:ext cx="3821233" cy="4412894"/>
          </a:xfrm>
          <a:prstGeom prst="rect">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Rectangle 5">
            <a:extLst>
              <a:ext uri="{FF2B5EF4-FFF2-40B4-BE49-F238E27FC236}">
                <a16:creationId xmlns:a16="http://schemas.microsoft.com/office/drawing/2014/main" id="{D45320F7-512C-D6CA-0AFD-309F4A3BD563}"/>
              </a:ext>
            </a:extLst>
          </p:cNvPr>
          <p:cNvSpPr>
            <a:spLocks noGrp="1" noRot="1" noMove="1" noResize="1" noEditPoints="1" noAdjustHandles="1" noChangeArrowheads="1" noChangeShapeType="1"/>
          </p:cNvSpPr>
          <p:nvPr userDrawn="1"/>
        </p:nvSpPr>
        <p:spPr>
          <a:xfrm>
            <a:off x="7530979" y="1890713"/>
            <a:ext cx="2603051" cy="56896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7" name="Freeform 6">
            <a:extLst>
              <a:ext uri="{FF2B5EF4-FFF2-40B4-BE49-F238E27FC236}">
                <a16:creationId xmlns:a16="http://schemas.microsoft.com/office/drawing/2014/main" id="{A8B4CD0C-A4AF-9FDB-721E-2FE0B5B85C33}"/>
              </a:ext>
            </a:extLst>
          </p:cNvPr>
          <p:cNvSpPr>
            <a:spLocks noGrp="1" noRot="1" noMove="1" noResize="1" noEditPoints="1" noAdjustHandles="1" noChangeArrowheads="1" noChangeShapeType="1"/>
          </p:cNvSpPr>
          <p:nvPr userDrawn="1"/>
        </p:nvSpPr>
        <p:spPr>
          <a:xfrm rot="18900000">
            <a:off x="10217420" y="1269074"/>
            <a:ext cx="1056771" cy="932222"/>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110052 w 1028481"/>
              <a:gd name="connsiteY12" fmla="*/ 809631 h 809632"/>
              <a:gd name="connsiteX13" fmla="*/ 0 w 1028481"/>
              <a:gd name="connsiteY13" fmla="*/ 0 h 809632"/>
              <a:gd name="connsiteX0" fmla="*/ 0 w 918429"/>
              <a:gd name="connsiteY0" fmla="*/ 12229 h 809632"/>
              <a:gd name="connsiteX1" fmla="*/ 513613 w 918429"/>
              <a:gd name="connsiteY1" fmla="*/ 0 h 809632"/>
              <a:gd name="connsiteX2" fmla="*/ 516195 w 918429"/>
              <a:gd name="connsiteY2" fmla="*/ 0 h 809632"/>
              <a:gd name="connsiteX3" fmla="*/ 516195 w 918429"/>
              <a:gd name="connsiteY3" fmla="*/ 260 h 809632"/>
              <a:gd name="connsiteX4" fmla="*/ 595198 w 918429"/>
              <a:gd name="connsiteY4" fmla="*/ 8224 h 809632"/>
              <a:gd name="connsiteX5" fmla="*/ 918429 w 918429"/>
              <a:gd name="connsiteY5" fmla="*/ 404816 h 809632"/>
              <a:gd name="connsiteX6" fmla="*/ 595198 w 918429"/>
              <a:gd name="connsiteY6" fmla="*/ 801408 h 809632"/>
              <a:gd name="connsiteX7" fmla="*/ 516195 w 918429"/>
              <a:gd name="connsiteY7" fmla="*/ 809372 h 809632"/>
              <a:gd name="connsiteX8" fmla="*/ 516195 w 918429"/>
              <a:gd name="connsiteY8" fmla="*/ 809631 h 809632"/>
              <a:gd name="connsiteX9" fmla="*/ 513623 w 918429"/>
              <a:gd name="connsiteY9" fmla="*/ 809631 h 809632"/>
              <a:gd name="connsiteX10" fmla="*/ 513613 w 918429"/>
              <a:gd name="connsiteY10" fmla="*/ 809632 h 809632"/>
              <a:gd name="connsiteX11" fmla="*/ 513603 w 918429"/>
              <a:gd name="connsiteY11" fmla="*/ 809631 h 809632"/>
              <a:gd name="connsiteX12" fmla="*/ 0 w 918429"/>
              <a:gd name="connsiteY12" fmla="*/ 809631 h 809632"/>
              <a:gd name="connsiteX13" fmla="*/ 0 w 918429"/>
              <a:gd name="connsiteY13" fmla="*/ 12229 h 809632"/>
              <a:gd name="connsiteX0" fmla="*/ 0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0 w 918429"/>
              <a:gd name="connsiteY13" fmla="*/ 0 h 81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8429" h="810183">
                <a:moveTo>
                  <a:pt x="0" y="0"/>
                </a:moveTo>
                <a:lnTo>
                  <a:pt x="513613" y="551"/>
                </a:lnTo>
                <a:lnTo>
                  <a:pt x="516195" y="551"/>
                </a:lnTo>
                <a:lnTo>
                  <a:pt x="516195" y="811"/>
                </a:lnTo>
                <a:lnTo>
                  <a:pt x="595198" y="8775"/>
                </a:lnTo>
                <a:cubicBezTo>
                  <a:pt x="779666" y="46523"/>
                  <a:pt x="918429" y="209740"/>
                  <a:pt x="918429" y="405367"/>
                </a:cubicBezTo>
                <a:cubicBezTo>
                  <a:pt x="918429" y="600994"/>
                  <a:pt x="779666" y="764211"/>
                  <a:pt x="595198" y="801959"/>
                </a:cubicBezTo>
                <a:lnTo>
                  <a:pt x="516195" y="809923"/>
                </a:lnTo>
                <a:lnTo>
                  <a:pt x="516195" y="810182"/>
                </a:lnTo>
                <a:lnTo>
                  <a:pt x="513623" y="810182"/>
                </a:lnTo>
                <a:cubicBezTo>
                  <a:pt x="513620" y="810182"/>
                  <a:pt x="513616" y="810183"/>
                  <a:pt x="513613" y="810183"/>
                </a:cubicBezTo>
                <a:cubicBezTo>
                  <a:pt x="513610" y="810183"/>
                  <a:pt x="513606" y="810182"/>
                  <a:pt x="513603" y="810182"/>
                </a:cubicBezTo>
                <a:lnTo>
                  <a:pt x="0" y="810182"/>
                </a:lnTo>
                <a:lnTo>
                  <a:pt x="0" y="0"/>
                </a:lnTo>
                <a:close/>
              </a:path>
            </a:pathLst>
          </a:cu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Arial" panose="020B0604020202020204" pitchFamily="34" charset="0"/>
            </a:endParaRPr>
          </a:p>
        </p:txBody>
      </p:sp>
      <p:sp>
        <p:nvSpPr>
          <p:cNvPr id="8" name="TextBox 7">
            <a:extLst>
              <a:ext uri="{FF2B5EF4-FFF2-40B4-BE49-F238E27FC236}">
                <a16:creationId xmlns:a16="http://schemas.microsoft.com/office/drawing/2014/main" id="{7256A28F-89E9-F431-AADC-59C0B27285B0}"/>
              </a:ext>
            </a:extLst>
          </p:cNvPr>
          <p:cNvSpPr txBox="1"/>
          <p:nvPr userDrawn="1"/>
        </p:nvSpPr>
        <p:spPr>
          <a:xfrm>
            <a:off x="7677105" y="2029410"/>
            <a:ext cx="2375645" cy="276999"/>
          </a:xfrm>
          <a:prstGeom prst="rect">
            <a:avLst/>
          </a:prstGeom>
          <a:noFill/>
        </p:spPr>
        <p:txBody>
          <a:bodyPr wrap="square" rtlCol="0">
            <a:spAutoFit/>
          </a:bodyPr>
          <a:lstStyle/>
          <a:p>
            <a:r>
              <a:rPr lang="en-GB" sz="1200" b="1" dirty="0">
                <a:solidFill>
                  <a:schemeClr val="bg1"/>
                </a:solidFill>
                <a:effectLst/>
                <a:latin typeface="Arial" panose="020B0604020202020204" pitchFamily="34" charset="0"/>
              </a:rPr>
              <a:t>Specialisms &amp; Qualifications</a:t>
            </a:r>
            <a:endParaRPr lang="en-GB" sz="1200" dirty="0">
              <a:solidFill>
                <a:schemeClr val="bg1"/>
              </a:solidFill>
              <a:effectLst/>
              <a:latin typeface="Arial" panose="020B0604020202020204" pitchFamily="34" charset="0"/>
            </a:endParaRPr>
          </a:p>
        </p:txBody>
      </p:sp>
      <p:sp>
        <p:nvSpPr>
          <p:cNvPr id="9" name="TextBox 8">
            <a:extLst>
              <a:ext uri="{FF2B5EF4-FFF2-40B4-BE49-F238E27FC236}">
                <a16:creationId xmlns:a16="http://schemas.microsoft.com/office/drawing/2014/main" id="{ECBCED5F-64AE-0151-8CEF-A4EBABD06E8E}"/>
              </a:ext>
            </a:extLst>
          </p:cNvPr>
          <p:cNvSpPr txBox="1"/>
          <p:nvPr userDrawn="1"/>
        </p:nvSpPr>
        <p:spPr>
          <a:xfrm>
            <a:off x="742979" y="1988770"/>
            <a:ext cx="5473008" cy="276999"/>
          </a:xfrm>
          <a:prstGeom prst="rect">
            <a:avLst/>
          </a:prstGeom>
          <a:noFill/>
        </p:spPr>
        <p:txBody>
          <a:bodyPr wrap="square" rtlCol="0">
            <a:spAutoFit/>
          </a:bodyPr>
          <a:lstStyle/>
          <a:p>
            <a:r>
              <a:rPr lang="en-GB" sz="1200" b="1" dirty="0">
                <a:solidFill>
                  <a:srgbClr val="00A499"/>
                </a:solidFill>
                <a:effectLst/>
                <a:latin typeface="Arial" panose="020B0604020202020204" pitchFamily="34" charset="0"/>
              </a:rPr>
              <a:t>Overview</a:t>
            </a:r>
            <a:endParaRPr lang="en-GB" sz="1050" b="0" i="0" dirty="0">
              <a:solidFill>
                <a:srgbClr val="425563"/>
              </a:solidFill>
              <a:latin typeface="Arial" panose="020B0604020202020204" pitchFamily="34" charset="0"/>
            </a:endParaRPr>
          </a:p>
        </p:txBody>
      </p:sp>
      <p:sp>
        <p:nvSpPr>
          <p:cNvPr id="19" name="Text Placeholder 9">
            <a:extLst>
              <a:ext uri="{FF2B5EF4-FFF2-40B4-BE49-F238E27FC236}">
                <a16:creationId xmlns:a16="http://schemas.microsoft.com/office/drawing/2014/main" id="{23F4D125-D0EC-BE02-E79F-DD7A635A0E37}"/>
              </a:ext>
            </a:extLst>
          </p:cNvPr>
          <p:cNvSpPr>
            <a:spLocks noGrp="1"/>
          </p:cNvSpPr>
          <p:nvPr>
            <p:ph type="body" sz="quarter" idx="13" hasCustomPrompt="1"/>
          </p:nvPr>
        </p:nvSpPr>
        <p:spPr>
          <a:xfrm>
            <a:off x="758765" y="2194366"/>
            <a:ext cx="4804979" cy="791513"/>
          </a:xfrm>
          <a:prstGeom prst="rect">
            <a:avLst/>
          </a:prstGeom>
        </p:spPr>
        <p:txBody>
          <a:bodyPr/>
          <a:lstStyle>
            <a:lvl1pPr marL="0" indent="0" algn="l" defTabSz="914400" rtl="0" eaLnBrk="1" latinLnBrk="0" hangingPunct="1">
              <a:lnSpc>
                <a:spcPct val="100000"/>
              </a:lnSpc>
              <a:buNone/>
              <a:defRPr lang="en-GB" sz="10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20" name="Text Placeholder 9">
            <a:extLst>
              <a:ext uri="{FF2B5EF4-FFF2-40B4-BE49-F238E27FC236}">
                <a16:creationId xmlns:a16="http://schemas.microsoft.com/office/drawing/2014/main" id="{E6906418-6C3D-1BF7-CEDE-64593560BAC9}"/>
              </a:ext>
            </a:extLst>
          </p:cNvPr>
          <p:cNvSpPr>
            <a:spLocks noGrp="1"/>
          </p:cNvSpPr>
          <p:nvPr>
            <p:ph type="body" sz="quarter" idx="14" hasCustomPrompt="1"/>
          </p:nvPr>
        </p:nvSpPr>
        <p:spPr>
          <a:xfrm>
            <a:off x="7677105" y="2643842"/>
            <a:ext cx="3536995" cy="1060683"/>
          </a:xfrm>
          <a:prstGeom prst="rect">
            <a:avLst/>
          </a:prstGeom>
        </p:spPr>
        <p:txBody>
          <a:bodyPr/>
          <a:lstStyle>
            <a:lvl1pPr marL="0" indent="0" algn="l" defTabSz="914400" rtl="0" eaLnBrk="1" latinLnBrk="0" hangingPunct="1">
              <a:lnSpc>
                <a:spcPct val="100000"/>
              </a:lnSpc>
              <a:buNone/>
              <a:defRPr lang="en-GB" sz="1200" b="0" kern="1200" dirty="0">
                <a:solidFill>
                  <a:schemeClr val="bg1"/>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body copy</a:t>
            </a:r>
          </a:p>
        </p:txBody>
      </p:sp>
      <p:sp>
        <p:nvSpPr>
          <p:cNvPr id="22" name="Text Placeholder 9">
            <a:extLst>
              <a:ext uri="{FF2B5EF4-FFF2-40B4-BE49-F238E27FC236}">
                <a16:creationId xmlns:a16="http://schemas.microsoft.com/office/drawing/2014/main" id="{DD78E85C-9CF0-7F59-6C6C-A5116B82237D}"/>
              </a:ext>
            </a:extLst>
          </p:cNvPr>
          <p:cNvSpPr>
            <a:spLocks noGrp="1"/>
          </p:cNvSpPr>
          <p:nvPr>
            <p:ph type="body" sz="quarter" idx="15" hasCustomPrompt="1"/>
          </p:nvPr>
        </p:nvSpPr>
        <p:spPr>
          <a:xfrm>
            <a:off x="1500137" y="1395310"/>
            <a:ext cx="2486202" cy="315155"/>
          </a:xfrm>
          <a:prstGeom prst="rect">
            <a:avLst/>
          </a:prstGeom>
        </p:spPr>
        <p:txBody>
          <a:bodyPr/>
          <a:lstStyle>
            <a:lvl1pPr marL="0" indent="0" algn="l" defTabSz="914400" rtl="0" eaLnBrk="1" latinLnBrk="0" hangingPunct="1">
              <a:lnSpc>
                <a:spcPct val="100000"/>
              </a:lnSpc>
              <a:buNone/>
              <a:defRPr lang="en-GB" sz="10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job title</a:t>
            </a:r>
          </a:p>
        </p:txBody>
      </p:sp>
      <p:sp>
        <p:nvSpPr>
          <p:cNvPr id="23" name="Text Placeholder 9">
            <a:extLst>
              <a:ext uri="{FF2B5EF4-FFF2-40B4-BE49-F238E27FC236}">
                <a16:creationId xmlns:a16="http://schemas.microsoft.com/office/drawing/2014/main" id="{058C306E-4346-5FCB-90C1-610AB90AFD0A}"/>
              </a:ext>
            </a:extLst>
          </p:cNvPr>
          <p:cNvSpPr>
            <a:spLocks noGrp="1"/>
          </p:cNvSpPr>
          <p:nvPr>
            <p:ph type="body" sz="quarter" idx="16" hasCustomPrompt="1"/>
          </p:nvPr>
        </p:nvSpPr>
        <p:spPr>
          <a:xfrm>
            <a:off x="1500138" y="1110674"/>
            <a:ext cx="2486202" cy="252657"/>
          </a:xfrm>
          <a:prstGeom prst="rect">
            <a:avLst/>
          </a:prstGeom>
        </p:spPr>
        <p:txBody>
          <a:bodyPr/>
          <a:lstStyle>
            <a:lvl1pPr marL="0" indent="0" algn="l" defTabSz="914400" rtl="0" eaLnBrk="1" latinLnBrk="0" hangingPunct="1">
              <a:lnSpc>
                <a:spcPct val="100000"/>
              </a:lnSpc>
              <a:buNone/>
              <a:defRPr lang="en-GB" sz="1800" b="1" kern="1200" dirty="0">
                <a:solidFill>
                  <a:srgbClr val="005EB8"/>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insert name</a:t>
            </a:r>
          </a:p>
        </p:txBody>
      </p:sp>
      <p:sp>
        <p:nvSpPr>
          <p:cNvPr id="26" name="Picture Placeholder 24">
            <a:extLst>
              <a:ext uri="{FF2B5EF4-FFF2-40B4-BE49-F238E27FC236}">
                <a16:creationId xmlns:a16="http://schemas.microsoft.com/office/drawing/2014/main" id="{BDC5F752-A9B7-3CA1-9452-A9AE9A671D20}"/>
              </a:ext>
            </a:extLst>
          </p:cNvPr>
          <p:cNvSpPr>
            <a:spLocks noGrp="1"/>
          </p:cNvSpPr>
          <p:nvPr>
            <p:ph type="pic" sz="quarter" idx="17" hasCustomPrompt="1"/>
          </p:nvPr>
        </p:nvSpPr>
        <p:spPr>
          <a:xfrm>
            <a:off x="833213" y="836612"/>
            <a:ext cx="660348" cy="873853"/>
          </a:xfrm>
          <a:prstGeom prst="rect">
            <a:avLst/>
          </a:prstGeom>
        </p:spPr>
        <p:txBody>
          <a:bodyPr/>
          <a:lstStyle>
            <a:lvl1pPr marL="0" indent="0">
              <a:lnSpc>
                <a:spcPct val="100000"/>
              </a:lnSpc>
              <a:buNone/>
              <a:defRPr lang="en-US" sz="700" kern="1200" dirty="0" smtClean="0">
                <a:solidFill>
                  <a:srgbClr val="425563"/>
                </a:solidFill>
                <a:effectLst/>
                <a:latin typeface="Arial" panose="020B0604020202020204" pitchFamily="34" charset="0"/>
                <a:ea typeface="+mn-ea"/>
                <a:cs typeface="Arial" panose="020B0604020202020204" pitchFamily="34" charset="0"/>
              </a:defRPr>
            </a:lvl1pPr>
          </a:lstStyle>
          <a:p>
            <a:r>
              <a:rPr lang="en-US" dirty="0"/>
              <a:t>Click to add headshot</a:t>
            </a:r>
          </a:p>
        </p:txBody>
      </p:sp>
      <p:pic>
        <p:nvPicPr>
          <p:cNvPr id="2" name="Picture 1">
            <a:extLst>
              <a:ext uri="{FF2B5EF4-FFF2-40B4-BE49-F238E27FC236}">
                <a16:creationId xmlns:a16="http://schemas.microsoft.com/office/drawing/2014/main" id="{6FD7EC30-F43D-339A-E35A-DDBE722A1582}"/>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833975" cy="826527"/>
          </a:xfrm>
          <a:prstGeom prst="rect">
            <a:avLst/>
          </a:prstGeom>
        </p:spPr>
      </p:pic>
      <p:sp>
        <p:nvSpPr>
          <p:cNvPr id="4" name="Footer Placeholder 3">
            <a:extLst>
              <a:ext uri="{FF2B5EF4-FFF2-40B4-BE49-F238E27FC236}">
                <a16:creationId xmlns:a16="http://schemas.microsoft.com/office/drawing/2014/main" id="{64B114D3-A87C-6AD4-DF11-E779030B2137}"/>
              </a:ext>
            </a:extLst>
          </p:cNvPr>
          <p:cNvSpPr>
            <a:spLocks noGrp="1"/>
          </p:cNvSpPr>
          <p:nvPr>
            <p:ph type="ftr" sz="quarter" idx="18"/>
          </p:nvPr>
        </p:nvSpPr>
        <p:spPr/>
        <p:txBody>
          <a:bodyPr/>
          <a:lstStyle/>
          <a:p>
            <a:endParaRPr lang="en-GB" dirty="0"/>
          </a:p>
        </p:txBody>
      </p:sp>
      <p:sp>
        <p:nvSpPr>
          <p:cNvPr id="10" name="Slide Number Placeholder 9">
            <a:extLst>
              <a:ext uri="{FF2B5EF4-FFF2-40B4-BE49-F238E27FC236}">
                <a16:creationId xmlns:a16="http://schemas.microsoft.com/office/drawing/2014/main" id="{3B84B4DA-F1A8-E8A2-D6F4-E52F5499F677}"/>
              </a:ext>
            </a:extLst>
          </p:cNvPr>
          <p:cNvSpPr>
            <a:spLocks noGrp="1"/>
          </p:cNvSpPr>
          <p:nvPr>
            <p:ph type="sldNum" sz="quarter" idx="19"/>
          </p:nvPr>
        </p:nvSpPr>
        <p:spPr/>
        <p:txBody>
          <a:bodyPr/>
          <a:lstStyle/>
          <a:p>
            <a:fld id="{AEF90047-F6AF-4E19-94F5-26DC29EF171D}" type="slidenum">
              <a:rPr lang="en-GB" smtClean="0"/>
              <a:t>‹#›</a:t>
            </a:fld>
            <a:endParaRPr lang="en-GB" dirty="0"/>
          </a:p>
        </p:txBody>
      </p:sp>
    </p:spTree>
    <p:extLst>
      <p:ext uri="{BB962C8B-B14F-4D97-AF65-F5344CB8AC3E}">
        <p14:creationId xmlns:p14="http://schemas.microsoft.com/office/powerpoint/2010/main" val="12646394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ography V2">
    <p:bg>
      <p:bgPr>
        <a:solidFill>
          <a:srgbClr val="E8EDEE"/>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637070-EADA-AA9A-4C2F-FE0C5A517835}"/>
              </a:ext>
            </a:extLst>
          </p:cNvPr>
          <p:cNvSpPr>
            <a:spLocks noGrp="1" noRot="1" noMove="1" noResize="1" noEditPoints="1" noAdjustHandles="1" noChangeArrowheads="1" noChangeShapeType="1"/>
          </p:cNvSpPr>
          <p:nvPr userDrawn="1"/>
        </p:nvSpPr>
        <p:spPr>
          <a:xfrm>
            <a:off x="7530979" y="2445106"/>
            <a:ext cx="3821233" cy="4412894"/>
          </a:xfrm>
          <a:prstGeom prst="rect">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Rectangle 5">
            <a:extLst>
              <a:ext uri="{FF2B5EF4-FFF2-40B4-BE49-F238E27FC236}">
                <a16:creationId xmlns:a16="http://schemas.microsoft.com/office/drawing/2014/main" id="{D45320F7-512C-D6CA-0AFD-309F4A3BD563}"/>
              </a:ext>
            </a:extLst>
          </p:cNvPr>
          <p:cNvSpPr>
            <a:spLocks noGrp="1" noRot="1" noMove="1" noResize="1" noEditPoints="1" noAdjustHandles="1" noChangeArrowheads="1" noChangeShapeType="1"/>
          </p:cNvSpPr>
          <p:nvPr userDrawn="1"/>
        </p:nvSpPr>
        <p:spPr>
          <a:xfrm>
            <a:off x="7530979" y="1890713"/>
            <a:ext cx="2603051" cy="56896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extBox 7">
            <a:extLst>
              <a:ext uri="{FF2B5EF4-FFF2-40B4-BE49-F238E27FC236}">
                <a16:creationId xmlns:a16="http://schemas.microsoft.com/office/drawing/2014/main" id="{7256A28F-89E9-F431-AADC-59C0B27285B0}"/>
              </a:ext>
            </a:extLst>
          </p:cNvPr>
          <p:cNvSpPr txBox="1"/>
          <p:nvPr userDrawn="1"/>
        </p:nvSpPr>
        <p:spPr>
          <a:xfrm>
            <a:off x="7677105" y="2029410"/>
            <a:ext cx="2375645" cy="276999"/>
          </a:xfrm>
          <a:prstGeom prst="rect">
            <a:avLst/>
          </a:prstGeom>
          <a:noFill/>
        </p:spPr>
        <p:txBody>
          <a:bodyPr wrap="square" rtlCol="0">
            <a:spAutoFit/>
          </a:bodyPr>
          <a:lstStyle/>
          <a:p>
            <a:r>
              <a:rPr lang="en-GB" sz="1200" b="1" dirty="0">
                <a:solidFill>
                  <a:schemeClr val="bg1"/>
                </a:solidFill>
                <a:effectLst/>
                <a:latin typeface="Arial" panose="020B0604020202020204" pitchFamily="34" charset="0"/>
              </a:rPr>
              <a:t>Specialisms &amp; Qualifications</a:t>
            </a:r>
            <a:endParaRPr lang="en-GB" sz="1200" dirty="0">
              <a:solidFill>
                <a:schemeClr val="bg1"/>
              </a:solidFill>
              <a:effectLst/>
              <a:latin typeface="Arial" panose="020B0604020202020204" pitchFamily="34" charset="0"/>
            </a:endParaRPr>
          </a:p>
        </p:txBody>
      </p:sp>
      <p:sp>
        <p:nvSpPr>
          <p:cNvPr id="9" name="TextBox 8">
            <a:extLst>
              <a:ext uri="{FF2B5EF4-FFF2-40B4-BE49-F238E27FC236}">
                <a16:creationId xmlns:a16="http://schemas.microsoft.com/office/drawing/2014/main" id="{ECBCED5F-64AE-0151-8CEF-A4EBABD06E8E}"/>
              </a:ext>
            </a:extLst>
          </p:cNvPr>
          <p:cNvSpPr txBox="1"/>
          <p:nvPr userDrawn="1"/>
        </p:nvSpPr>
        <p:spPr>
          <a:xfrm>
            <a:off x="742979" y="1988770"/>
            <a:ext cx="5473008" cy="276999"/>
          </a:xfrm>
          <a:prstGeom prst="rect">
            <a:avLst/>
          </a:prstGeom>
          <a:noFill/>
        </p:spPr>
        <p:txBody>
          <a:bodyPr wrap="square" rtlCol="0">
            <a:spAutoFit/>
          </a:bodyPr>
          <a:lstStyle/>
          <a:p>
            <a:r>
              <a:rPr lang="en-GB" sz="1200" b="1" dirty="0">
                <a:solidFill>
                  <a:srgbClr val="00A499"/>
                </a:solidFill>
                <a:effectLst/>
                <a:latin typeface="Arial" panose="020B0604020202020204" pitchFamily="34" charset="0"/>
              </a:rPr>
              <a:t>Overview</a:t>
            </a:r>
            <a:endParaRPr lang="en-GB" sz="1050" b="0" i="0" dirty="0">
              <a:solidFill>
                <a:srgbClr val="425563"/>
              </a:solidFill>
              <a:latin typeface="Arial" panose="020B0604020202020204" pitchFamily="34" charset="0"/>
            </a:endParaRPr>
          </a:p>
        </p:txBody>
      </p:sp>
      <p:sp>
        <p:nvSpPr>
          <p:cNvPr id="2" name="Rectangle 1">
            <a:extLst>
              <a:ext uri="{FF2B5EF4-FFF2-40B4-BE49-F238E27FC236}">
                <a16:creationId xmlns:a16="http://schemas.microsoft.com/office/drawing/2014/main" id="{3019C12D-56A5-854D-C4E8-25ADCFD7A5F9}"/>
              </a:ext>
            </a:extLst>
          </p:cNvPr>
          <p:cNvSpPr>
            <a:spLocks noGrp="1" noRot="1" noMove="1" noResize="1" noEditPoints="1" noAdjustHandles="1" noChangeArrowheads="1" noChangeShapeType="1"/>
          </p:cNvSpPr>
          <p:nvPr userDrawn="1"/>
        </p:nvSpPr>
        <p:spPr>
          <a:xfrm rot="18900000">
            <a:off x="10013227" y="814794"/>
            <a:ext cx="557302" cy="1678828"/>
          </a:xfrm>
          <a:prstGeom prst="rect">
            <a:avLst/>
          </a:prstGeom>
          <a:solidFill>
            <a:srgbClr val="6B4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1" name="Text Placeholder 9">
            <a:extLst>
              <a:ext uri="{FF2B5EF4-FFF2-40B4-BE49-F238E27FC236}">
                <a16:creationId xmlns:a16="http://schemas.microsoft.com/office/drawing/2014/main" id="{EDB7D3E7-A9E1-0555-880E-249D67B136F5}"/>
              </a:ext>
            </a:extLst>
          </p:cNvPr>
          <p:cNvSpPr>
            <a:spLocks noGrp="1"/>
          </p:cNvSpPr>
          <p:nvPr>
            <p:ph type="body" sz="quarter" idx="13" hasCustomPrompt="1"/>
          </p:nvPr>
        </p:nvSpPr>
        <p:spPr>
          <a:xfrm>
            <a:off x="758765" y="2194366"/>
            <a:ext cx="4804979" cy="791513"/>
          </a:xfrm>
          <a:prstGeom prst="rect">
            <a:avLst/>
          </a:prstGeom>
        </p:spPr>
        <p:txBody>
          <a:bodyPr/>
          <a:lstStyle>
            <a:lvl1pPr marL="0" indent="0" algn="l" defTabSz="914400" rtl="0" eaLnBrk="1" latinLnBrk="0" hangingPunct="1">
              <a:lnSpc>
                <a:spcPct val="100000"/>
              </a:lnSpc>
              <a:buNone/>
              <a:defRPr lang="en-GB" sz="10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13" name="Text Placeholder 9">
            <a:extLst>
              <a:ext uri="{FF2B5EF4-FFF2-40B4-BE49-F238E27FC236}">
                <a16:creationId xmlns:a16="http://schemas.microsoft.com/office/drawing/2014/main" id="{3D515C67-2E0F-E475-B28D-10B2C933B4E1}"/>
              </a:ext>
            </a:extLst>
          </p:cNvPr>
          <p:cNvSpPr>
            <a:spLocks noGrp="1"/>
          </p:cNvSpPr>
          <p:nvPr>
            <p:ph type="body" sz="quarter" idx="15" hasCustomPrompt="1"/>
          </p:nvPr>
        </p:nvSpPr>
        <p:spPr>
          <a:xfrm>
            <a:off x="1500137" y="1395310"/>
            <a:ext cx="2486202" cy="315155"/>
          </a:xfrm>
          <a:prstGeom prst="rect">
            <a:avLst/>
          </a:prstGeom>
        </p:spPr>
        <p:txBody>
          <a:bodyPr/>
          <a:lstStyle>
            <a:lvl1pPr marL="0" indent="0" algn="l" defTabSz="914400" rtl="0" eaLnBrk="1" latinLnBrk="0" hangingPunct="1">
              <a:lnSpc>
                <a:spcPct val="100000"/>
              </a:lnSpc>
              <a:buNone/>
              <a:defRPr lang="en-GB" sz="10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job title</a:t>
            </a:r>
          </a:p>
        </p:txBody>
      </p:sp>
      <p:sp>
        <p:nvSpPr>
          <p:cNvPr id="14" name="Text Placeholder 9">
            <a:extLst>
              <a:ext uri="{FF2B5EF4-FFF2-40B4-BE49-F238E27FC236}">
                <a16:creationId xmlns:a16="http://schemas.microsoft.com/office/drawing/2014/main" id="{68F064BB-C322-53CF-CF92-85B74EE0357D}"/>
              </a:ext>
            </a:extLst>
          </p:cNvPr>
          <p:cNvSpPr>
            <a:spLocks noGrp="1"/>
          </p:cNvSpPr>
          <p:nvPr>
            <p:ph type="body" sz="quarter" idx="16" hasCustomPrompt="1"/>
          </p:nvPr>
        </p:nvSpPr>
        <p:spPr>
          <a:xfrm>
            <a:off x="1500138" y="1110674"/>
            <a:ext cx="2486202" cy="252657"/>
          </a:xfrm>
          <a:prstGeom prst="rect">
            <a:avLst/>
          </a:prstGeom>
        </p:spPr>
        <p:txBody>
          <a:bodyPr/>
          <a:lstStyle>
            <a:lvl1pPr marL="0" indent="0" algn="l" defTabSz="914400" rtl="0" eaLnBrk="1" latinLnBrk="0" hangingPunct="1">
              <a:lnSpc>
                <a:spcPct val="100000"/>
              </a:lnSpc>
              <a:buNone/>
              <a:defRPr lang="en-GB" sz="1800" b="1" kern="1200" dirty="0">
                <a:solidFill>
                  <a:srgbClr val="005EB8"/>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insert name</a:t>
            </a:r>
          </a:p>
        </p:txBody>
      </p:sp>
      <p:sp>
        <p:nvSpPr>
          <p:cNvPr id="15" name="Text Placeholder 9">
            <a:extLst>
              <a:ext uri="{FF2B5EF4-FFF2-40B4-BE49-F238E27FC236}">
                <a16:creationId xmlns:a16="http://schemas.microsoft.com/office/drawing/2014/main" id="{D3958A05-733F-5D94-64A7-4A61CBBA4F0B}"/>
              </a:ext>
            </a:extLst>
          </p:cNvPr>
          <p:cNvSpPr>
            <a:spLocks noGrp="1"/>
          </p:cNvSpPr>
          <p:nvPr>
            <p:ph type="body" sz="quarter" idx="14" hasCustomPrompt="1"/>
          </p:nvPr>
        </p:nvSpPr>
        <p:spPr>
          <a:xfrm>
            <a:off x="7677105" y="2643842"/>
            <a:ext cx="3536995" cy="1060683"/>
          </a:xfrm>
          <a:prstGeom prst="rect">
            <a:avLst/>
          </a:prstGeom>
        </p:spPr>
        <p:txBody>
          <a:bodyPr/>
          <a:lstStyle>
            <a:lvl1pPr marL="0" indent="0" algn="l" defTabSz="914400" rtl="0" eaLnBrk="1" latinLnBrk="0" hangingPunct="1">
              <a:lnSpc>
                <a:spcPct val="100000"/>
              </a:lnSpc>
              <a:buNone/>
              <a:defRPr lang="en-GB" sz="1200" b="0" kern="1200" dirty="0">
                <a:solidFill>
                  <a:schemeClr val="bg1"/>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body copy</a:t>
            </a:r>
          </a:p>
        </p:txBody>
      </p:sp>
      <p:sp>
        <p:nvSpPr>
          <p:cNvPr id="16" name="Picture Placeholder 24">
            <a:extLst>
              <a:ext uri="{FF2B5EF4-FFF2-40B4-BE49-F238E27FC236}">
                <a16:creationId xmlns:a16="http://schemas.microsoft.com/office/drawing/2014/main" id="{72BBF08E-219A-7BC2-ADE5-DE5B2683B729}"/>
              </a:ext>
            </a:extLst>
          </p:cNvPr>
          <p:cNvSpPr>
            <a:spLocks noGrp="1"/>
          </p:cNvSpPr>
          <p:nvPr>
            <p:ph type="pic" sz="quarter" idx="17" hasCustomPrompt="1"/>
          </p:nvPr>
        </p:nvSpPr>
        <p:spPr>
          <a:xfrm>
            <a:off x="833213" y="836612"/>
            <a:ext cx="660348" cy="873853"/>
          </a:xfrm>
          <a:prstGeom prst="rect">
            <a:avLst/>
          </a:prstGeom>
        </p:spPr>
        <p:txBody>
          <a:bodyPr/>
          <a:lstStyle>
            <a:lvl1pPr marL="0" indent="0">
              <a:lnSpc>
                <a:spcPct val="100000"/>
              </a:lnSpc>
              <a:buNone/>
              <a:defRPr lang="en-US" sz="700" kern="1200" dirty="0" smtClean="0">
                <a:solidFill>
                  <a:srgbClr val="425563"/>
                </a:solidFill>
                <a:effectLst/>
                <a:latin typeface="Arial" panose="020B0604020202020204" pitchFamily="34" charset="0"/>
                <a:ea typeface="+mn-ea"/>
                <a:cs typeface="Arial" panose="020B0604020202020204" pitchFamily="34" charset="0"/>
              </a:defRPr>
            </a:lvl1pPr>
          </a:lstStyle>
          <a:p>
            <a:r>
              <a:rPr lang="en-US" dirty="0"/>
              <a:t>Click to add headshot</a:t>
            </a:r>
          </a:p>
        </p:txBody>
      </p:sp>
      <p:pic>
        <p:nvPicPr>
          <p:cNvPr id="7" name="Picture 6">
            <a:extLst>
              <a:ext uri="{FF2B5EF4-FFF2-40B4-BE49-F238E27FC236}">
                <a16:creationId xmlns:a16="http://schemas.microsoft.com/office/drawing/2014/main" id="{22DA718B-F193-492E-BDC4-2DE7EDC1B490}"/>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833975" cy="826527"/>
          </a:xfrm>
          <a:prstGeom prst="rect">
            <a:avLst/>
          </a:prstGeom>
        </p:spPr>
      </p:pic>
      <p:sp>
        <p:nvSpPr>
          <p:cNvPr id="4" name="Footer Placeholder 3">
            <a:extLst>
              <a:ext uri="{FF2B5EF4-FFF2-40B4-BE49-F238E27FC236}">
                <a16:creationId xmlns:a16="http://schemas.microsoft.com/office/drawing/2014/main" id="{8F18A7E3-A6BD-B544-CC25-8D7E4BC10ED5}"/>
              </a:ext>
            </a:extLst>
          </p:cNvPr>
          <p:cNvSpPr>
            <a:spLocks noGrp="1"/>
          </p:cNvSpPr>
          <p:nvPr>
            <p:ph type="ftr" sz="quarter" idx="18"/>
          </p:nvPr>
        </p:nvSpPr>
        <p:spPr/>
        <p:txBody>
          <a:bodyPr/>
          <a:lstStyle/>
          <a:p>
            <a:endParaRPr lang="en-GB" dirty="0"/>
          </a:p>
        </p:txBody>
      </p:sp>
      <p:sp>
        <p:nvSpPr>
          <p:cNvPr id="10" name="Slide Number Placeholder 9">
            <a:extLst>
              <a:ext uri="{FF2B5EF4-FFF2-40B4-BE49-F238E27FC236}">
                <a16:creationId xmlns:a16="http://schemas.microsoft.com/office/drawing/2014/main" id="{4CE4CA8D-3267-7EFA-6F01-706405F9F394}"/>
              </a:ext>
            </a:extLst>
          </p:cNvPr>
          <p:cNvSpPr>
            <a:spLocks noGrp="1"/>
          </p:cNvSpPr>
          <p:nvPr>
            <p:ph type="sldNum" sz="quarter" idx="19"/>
          </p:nvPr>
        </p:nvSpPr>
        <p:spPr/>
        <p:txBody>
          <a:bodyPr/>
          <a:lstStyle/>
          <a:p>
            <a:fld id="{AEF90047-F6AF-4E19-94F5-26DC29EF171D}" type="slidenum">
              <a:rPr lang="en-GB" smtClean="0"/>
              <a:t>‹#›</a:t>
            </a:fld>
            <a:endParaRPr lang="en-GB" dirty="0"/>
          </a:p>
        </p:txBody>
      </p:sp>
    </p:spTree>
    <p:extLst>
      <p:ext uri="{BB962C8B-B14F-4D97-AF65-F5344CB8AC3E}">
        <p14:creationId xmlns:p14="http://schemas.microsoft.com/office/powerpoint/2010/main" val="3748196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ography V3">
    <p:bg>
      <p:bgPr>
        <a:solidFill>
          <a:srgbClr val="E8EDEE"/>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637070-EADA-AA9A-4C2F-FE0C5A517835}"/>
              </a:ext>
            </a:extLst>
          </p:cNvPr>
          <p:cNvSpPr>
            <a:spLocks noGrp="1" noRot="1" noMove="1" noResize="1" noEditPoints="1" noAdjustHandles="1" noChangeArrowheads="1" noChangeShapeType="1"/>
          </p:cNvSpPr>
          <p:nvPr userDrawn="1"/>
        </p:nvSpPr>
        <p:spPr>
          <a:xfrm>
            <a:off x="7530979" y="2445106"/>
            <a:ext cx="3821233" cy="4412894"/>
          </a:xfrm>
          <a:prstGeom prst="rect">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Rectangle 5">
            <a:extLst>
              <a:ext uri="{FF2B5EF4-FFF2-40B4-BE49-F238E27FC236}">
                <a16:creationId xmlns:a16="http://schemas.microsoft.com/office/drawing/2014/main" id="{D45320F7-512C-D6CA-0AFD-309F4A3BD563}"/>
              </a:ext>
            </a:extLst>
          </p:cNvPr>
          <p:cNvSpPr>
            <a:spLocks noGrp="1" noRot="1" noMove="1" noResize="1" noEditPoints="1" noAdjustHandles="1" noChangeArrowheads="1" noChangeShapeType="1"/>
          </p:cNvSpPr>
          <p:nvPr userDrawn="1"/>
        </p:nvSpPr>
        <p:spPr>
          <a:xfrm>
            <a:off x="7530979" y="1890713"/>
            <a:ext cx="2603051" cy="56896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extBox 7">
            <a:extLst>
              <a:ext uri="{FF2B5EF4-FFF2-40B4-BE49-F238E27FC236}">
                <a16:creationId xmlns:a16="http://schemas.microsoft.com/office/drawing/2014/main" id="{7256A28F-89E9-F431-AADC-59C0B27285B0}"/>
              </a:ext>
            </a:extLst>
          </p:cNvPr>
          <p:cNvSpPr txBox="1"/>
          <p:nvPr userDrawn="1"/>
        </p:nvSpPr>
        <p:spPr>
          <a:xfrm>
            <a:off x="7677105" y="2029410"/>
            <a:ext cx="2375645" cy="276999"/>
          </a:xfrm>
          <a:prstGeom prst="rect">
            <a:avLst/>
          </a:prstGeom>
          <a:noFill/>
        </p:spPr>
        <p:txBody>
          <a:bodyPr wrap="square" rtlCol="0">
            <a:spAutoFit/>
          </a:bodyPr>
          <a:lstStyle/>
          <a:p>
            <a:r>
              <a:rPr lang="en-GB" sz="1200" b="1" dirty="0">
                <a:solidFill>
                  <a:schemeClr val="bg1"/>
                </a:solidFill>
                <a:effectLst/>
                <a:latin typeface="Arial" panose="020B0604020202020204" pitchFamily="34" charset="0"/>
              </a:rPr>
              <a:t>Specialisms &amp; Qualifications</a:t>
            </a:r>
            <a:endParaRPr lang="en-GB" sz="1200" dirty="0">
              <a:solidFill>
                <a:schemeClr val="bg1"/>
              </a:solidFill>
              <a:effectLst/>
              <a:latin typeface="Arial" panose="020B0604020202020204" pitchFamily="34" charset="0"/>
            </a:endParaRPr>
          </a:p>
        </p:txBody>
      </p:sp>
      <p:sp>
        <p:nvSpPr>
          <p:cNvPr id="9" name="TextBox 8">
            <a:extLst>
              <a:ext uri="{FF2B5EF4-FFF2-40B4-BE49-F238E27FC236}">
                <a16:creationId xmlns:a16="http://schemas.microsoft.com/office/drawing/2014/main" id="{ECBCED5F-64AE-0151-8CEF-A4EBABD06E8E}"/>
              </a:ext>
            </a:extLst>
          </p:cNvPr>
          <p:cNvSpPr txBox="1"/>
          <p:nvPr userDrawn="1"/>
        </p:nvSpPr>
        <p:spPr>
          <a:xfrm>
            <a:off x="742979" y="1988770"/>
            <a:ext cx="5473008" cy="276999"/>
          </a:xfrm>
          <a:prstGeom prst="rect">
            <a:avLst/>
          </a:prstGeom>
          <a:noFill/>
        </p:spPr>
        <p:txBody>
          <a:bodyPr wrap="square" rtlCol="0">
            <a:spAutoFit/>
          </a:bodyPr>
          <a:lstStyle/>
          <a:p>
            <a:r>
              <a:rPr lang="en-GB" sz="1200" b="1" dirty="0">
                <a:solidFill>
                  <a:srgbClr val="00A499"/>
                </a:solidFill>
                <a:effectLst/>
                <a:latin typeface="Arial" panose="020B0604020202020204" pitchFamily="34" charset="0"/>
              </a:rPr>
              <a:t>Overview</a:t>
            </a:r>
            <a:endParaRPr lang="en-GB" sz="1050" b="0" i="0" dirty="0">
              <a:solidFill>
                <a:srgbClr val="425563"/>
              </a:solidFill>
              <a:latin typeface="Arial" panose="020B0604020202020204" pitchFamily="34" charset="0"/>
            </a:endParaRPr>
          </a:p>
        </p:txBody>
      </p:sp>
      <p:sp>
        <p:nvSpPr>
          <p:cNvPr id="7" name="Rectangle 6">
            <a:extLst>
              <a:ext uri="{FF2B5EF4-FFF2-40B4-BE49-F238E27FC236}">
                <a16:creationId xmlns:a16="http://schemas.microsoft.com/office/drawing/2014/main" id="{F683BB55-7656-0B1F-F254-E38B4FE1A614}"/>
              </a:ext>
            </a:extLst>
          </p:cNvPr>
          <p:cNvSpPr>
            <a:spLocks noGrp="1" noRot="1" noMove="1" noResize="1" noEditPoints="1" noAdjustHandles="1" noChangeArrowheads="1" noChangeShapeType="1"/>
          </p:cNvSpPr>
          <p:nvPr userDrawn="1"/>
        </p:nvSpPr>
        <p:spPr>
          <a:xfrm rot="2700000">
            <a:off x="10243318" y="1343902"/>
            <a:ext cx="907412" cy="907412"/>
          </a:xfrm>
          <a:prstGeom prst="rect">
            <a:avLst/>
          </a:prstGeom>
          <a:solidFill>
            <a:srgbClr val="E829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1" name="Text Placeholder 9">
            <a:extLst>
              <a:ext uri="{FF2B5EF4-FFF2-40B4-BE49-F238E27FC236}">
                <a16:creationId xmlns:a16="http://schemas.microsoft.com/office/drawing/2014/main" id="{6D6AED0E-D9C8-F77D-4032-C11DA1EBA6E6}"/>
              </a:ext>
            </a:extLst>
          </p:cNvPr>
          <p:cNvSpPr>
            <a:spLocks noGrp="1"/>
          </p:cNvSpPr>
          <p:nvPr>
            <p:ph type="body" sz="quarter" idx="13" hasCustomPrompt="1"/>
          </p:nvPr>
        </p:nvSpPr>
        <p:spPr>
          <a:xfrm>
            <a:off x="758765" y="2194366"/>
            <a:ext cx="4804979" cy="791513"/>
          </a:xfrm>
          <a:prstGeom prst="rect">
            <a:avLst/>
          </a:prstGeom>
        </p:spPr>
        <p:txBody>
          <a:bodyPr/>
          <a:lstStyle>
            <a:lvl1pPr marL="0" indent="0" algn="l" defTabSz="914400" rtl="0" eaLnBrk="1" latinLnBrk="0" hangingPunct="1">
              <a:lnSpc>
                <a:spcPct val="100000"/>
              </a:lnSpc>
              <a:buNone/>
              <a:defRPr lang="en-GB" sz="10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13" name="Text Placeholder 9">
            <a:extLst>
              <a:ext uri="{FF2B5EF4-FFF2-40B4-BE49-F238E27FC236}">
                <a16:creationId xmlns:a16="http://schemas.microsoft.com/office/drawing/2014/main" id="{06296BC8-B637-4458-8A72-C91B9F3C2A4F}"/>
              </a:ext>
            </a:extLst>
          </p:cNvPr>
          <p:cNvSpPr>
            <a:spLocks noGrp="1"/>
          </p:cNvSpPr>
          <p:nvPr>
            <p:ph type="body" sz="quarter" idx="15" hasCustomPrompt="1"/>
          </p:nvPr>
        </p:nvSpPr>
        <p:spPr>
          <a:xfrm>
            <a:off x="1500137" y="1395310"/>
            <a:ext cx="2486202" cy="315155"/>
          </a:xfrm>
          <a:prstGeom prst="rect">
            <a:avLst/>
          </a:prstGeom>
        </p:spPr>
        <p:txBody>
          <a:bodyPr/>
          <a:lstStyle>
            <a:lvl1pPr marL="0" indent="0" algn="l" defTabSz="914400" rtl="0" eaLnBrk="1" latinLnBrk="0" hangingPunct="1">
              <a:lnSpc>
                <a:spcPct val="100000"/>
              </a:lnSpc>
              <a:buNone/>
              <a:defRPr lang="en-GB" sz="10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job title</a:t>
            </a:r>
          </a:p>
        </p:txBody>
      </p:sp>
      <p:sp>
        <p:nvSpPr>
          <p:cNvPr id="14" name="Text Placeholder 9">
            <a:extLst>
              <a:ext uri="{FF2B5EF4-FFF2-40B4-BE49-F238E27FC236}">
                <a16:creationId xmlns:a16="http://schemas.microsoft.com/office/drawing/2014/main" id="{F47D5B4E-9004-775D-F2F9-545CA709966F}"/>
              </a:ext>
            </a:extLst>
          </p:cNvPr>
          <p:cNvSpPr>
            <a:spLocks noGrp="1"/>
          </p:cNvSpPr>
          <p:nvPr>
            <p:ph type="body" sz="quarter" idx="16" hasCustomPrompt="1"/>
          </p:nvPr>
        </p:nvSpPr>
        <p:spPr>
          <a:xfrm>
            <a:off x="1500138" y="1110674"/>
            <a:ext cx="2486202" cy="252657"/>
          </a:xfrm>
          <a:prstGeom prst="rect">
            <a:avLst/>
          </a:prstGeom>
        </p:spPr>
        <p:txBody>
          <a:bodyPr/>
          <a:lstStyle>
            <a:lvl1pPr marL="0" indent="0" algn="l" defTabSz="914400" rtl="0" eaLnBrk="1" latinLnBrk="0" hangingPunct="1">
              <a:lnSpc>
                <a:spcPct val="100000"/>
              </a:lnSpc>
              <a:buNone/>
              <a:defRPr lang="en-GB" sz="1800" b="1" kern="1200" dirty="0">
                <a:solidFill>
                  <a:srgbClr val="005EB8"/>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insert name</a:t>
            </a:r>
          </a:p>
        </p:txBody>
      </p:sp>
      <p:sp>
        <p:nvSpPr>
          <p:cNvPr id="15" name="Text Placeholder 9">
            <a:extLst>
              <a:ext uri="{FF2B5EF4-FFF2-40B4-BE49-F238E27FC236}">
                <a16:creationId xmlns:a16="http://schemas.microsoft.com/office/drawing/2014/main" id="{033E7B75-F82C-3C06-AC91-8801D3FC9BF8}"/>
              </a:ext>
            </a:extLst>
          </p:cNvPr>
          <p:cNvSpPr>
            <a:spLocks noGrp="1"/>
          </p:cNvSpPr>
          <p:nvPr>
            <p:ph type="body" sz="quarter" idx="14" hasCustomPrompt="1"/>
          </p:nvPr>
        </p:nvSpPr>
        <p:spPr>
          <a:xfrm>
            <a:off x="7677105" y="2643842"/>
            <a:ext cx="3536995" cy="1060683"/>
          </a:xfrm>
          <a:prstGeom prst="rect">
            <a:avLst/>
          </a:prstGeom>
        </p:spPr>
        <p:txBody>
          <a:bodyPr/>
          <a:lstStyle>
            <a:lvl1pPr marL="0" indent="0" algn="l" defTabSz="914400" rtl="0" eaLnBrk="1" latinLnBrk="0" hangingPunct="1">
              <a:lnSpc>
                <a:spcPct val="100000"/>
              </a:lnSpc>
              <a:buNone/>
              <a:defRPr lang="en-GB" sz="1200" b="0" kern="1200" dirty="0">
                <a:solidFill>
                  <a:schemeClr val="bg1"/>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body copy</a:t>
            </a:r>
          </a:p>
        </p:txBody>
      </p:sp>
      <p:sp>
        <p:nvSpPr>
          <p:cNvPr id="16" name="Picture Placeholder 24">
            <a:extLst>
              <a:ext uri="{FF2B5EF4-FFF2-40B4-BE49-F238E27FC236}">
                <a16:creationId xmlns:a16="http://schemas.microsoft.com/office/drawing/2014/main" id="{505DC8B5-3C22-70B4-76AD-400D4CA63EF0}"/>
              </a:ext>
            </a:extLst>
          </p:cNvPr>
          <p:cNvSpPr>
            <a:spLocks noGrp="1"/>
          </p:cNvSpPr>
          <p:nvPr>
            <p:ph type="pic" sz="quarter" idx="17" hasCustomPrompt="1"/>
          </p:nvPr>
        </p:nvSpPr>
        <p:spPr>
          <a:xfrm>
            <a:off x="833213" y="836612"/>
            <a:ext cx="660348" cy="873853"/>
          </a:xfrm>
          <a:prstGeom prst="rect">
            <a:avLst/>
          </a:prstGeom>
        </p:spPr>
        <p:txBody>
          <a:bodyPr/>
          <a:lstStyle>
            <a:lvl1pPr marL="0" indent="0">
              <a:lnSpc>
                <a:spcPct val="100000"/>
              </a:lnSpc>
              <a:buNone/>
              <a:defRPr lang="en-US" sz="700" kern="1200" dirty="0" smtClean="0">
                <a:solidFill>
                  <a:srgbClr val="425563"/>
                </a:solidFill>
                <a:effectLst/>
                <a:latin typeface="Arial" panose="020B0604020202020204" pitchFamily="34" charset="0"/>
                <a:ea typeface="+mn-ea"/>
                <a:cs typeface="Arial" panose="020B0604020202020204" pitchFamily="34" charset="0"/>
              </a:defRPr>
            </a:lvl1pPr>
          </a:lstStyle>
          <a:p>
            <a:r>
              <a:rPr lang="en-US" dirty="0"/>
              <a:t>Click to add headshot</a:t>
            </a:r>
          </a:p>
        </p:txBody>
      </p:sp>
      <p:pic>
        <p:nvPicPr>
          <p:cNvPr id="2" name="Picture 1">
            <a:extLst>
              <a:ext uri="{FF2B5EF4-FFF2-40B4-BE49-F238E27FC236}">
                <a16:creationId xmlns:a16="http://schemas.microsoft.com/office/drawing/2014/main" id="{9E0E91C9-E555-645C-4244-926E31CA291D}"/>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833975" cy="826527"/>
          </a:xfrm>
          <a:prstGeom prst="rect">
            <a:avLst/>
          </a:prstGeom>
        </p:spPr>
      </p:pic>
      <p:sp>
        <p:nvSpPr>
          <p:cNvPr id="4" name="Footer Placeholder 3">
            <a:extLst>
              <a:ext uri="{FF2B5EF4-FFF2-40B4-BE49-F238E27FC236}">
                <a16:creationId xmlns:a16="http://schemas.microsoft.com/office/drawing/2014/main" id="{8E40746E-73DF-B376-07EA-5614F49921EA}"/>
              </a:ext>
            </a:extLst>
          </p:cNvPr>
          <p:cNvSpPr>
            <a:spLocks noGrp="1"/>
          </p:cNvSpPr>
          <p:nvPr>
            <p:ph type="ftr" sz="quarter" idx="18"/>
          </p:nvPr>
        </p:nvSpPr>
        <p:spPr/>
        <p:txBody>
          <a:bodyPr/>
          <a:lstStyle/>
          <a:p>
            <a:endParaRPr lang="en-GB" dirty="0"/>
          </a:p>
        </p:txBody>
      </p:sp>
      <p:sp>
        <p:nvSpPr>
          <p:cNvPr id="10" name="Slide Number Placeholder 9">
            <a:extLst>
              <a:ext uri="{FF2B5EF4-FFF2-40B4-BE49-F238E27FC236}">
                <a16:creationId xmlns:a16="http://schemas.microsoft.com/office/drawing/2014/main" id="{6367A975-C300-34D1-F765-425B47123E22}"/>
              </a:ext>
            </a:extLst>
          </p:cNvPr>
          <p:cNvSpPr>
            <a:spLocks noGrp="1"/>
          </p:cNvSpPr>
          <p:nvPr>
            <p:ph type="sldNum" sz="quarter" idx="19"/>
          </p:nvPr>
        </p:nvSpPr>
        <p:spPr/>
        <p:txBody>
          <a:bodyPr/>
          <a:lstStyle/>
          <a:p>
            <a:fld id="{AEF90047-F6AF-4E19-94F5-26DC29EF171D}" type="slidenum">
              <a:rPr lang="en-GB" smtClean="0"/>
              <a:t>‹#›</a:t>
            </a:fld>
            <a:endParaRPr lang="en-GB" dirty="0"/>
          </a:p>
        </p:txBody>
      </p:sp>
    </p:spTree>
    <p:extLst>
      <p:ext uri="{BB962C8B-B14F-4D97-AF65-F5344CB8AC3E}">
        <p14:creationId xmlns:p14="http://schemas.microsoft.com/office/powerpoint/2010/main" val="832280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ography V4">
    <p:bg>
      <p:bgPr>
        <a:solidFill>
          <a:srgbClr val="E8EDEE"/>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637070-EADA-AA9A-4C2F-FE0C5A517835}"/>
              </a:ext>
            </a:extLst>
          </p:cNvPr>
          <p:cNvSpPr>
            <a:spLocks noGrp="1" noRot="1" noMove="1" noResize="1" noEditPoints="1" noAdjustHandles="1" noChangeArrowheads="1" noChangeShapeType="1"/>
          </p:cNvSpPr>
          <p:nvPr userDrawn="1"/>
        </p:nvSpPr>
        <p:spPr>
          <a:xfrm>
            <a:off x="7530979" y="2445106"/>
            <a:ext cx="3821233" cy="4412894"/>
          </a:xfrm>
          <a:prstGeom prst="rect">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6" name="Rectangle 5">
            <a:extLst>
              <a:ext uri="{FF2B5EF4-FFF2-40B4-BE49-F238E27FC236}">
                <a16:creationId xmlns:a16="http://schemas.microsoft.com/office/drawing/2014/main" id="{D45320F7-512C-D6CA-0AFD-309F4A3BD563}"/>
              </a:ext>
            </a:extLst>
          </p:cNvPr>
          <p:cNvSpPr>
            <a:spLocks noGrp="1" noRot="1" noMove="1" noResize="1" noEditPoints="1" noAdjustHandles="1" noChangeArrowheads="1" noChangeShapeType="1"/>
          </p:cNvSpPr>
          <p:nvPr userDrawn="1"/>
        </p:nvSpPr>
        <p:spPr>
          <a:xfrm>
            <a:off x="7530979" y="1890713"/>
            <a:ext cx="2603051" cy="56896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8" name="TextBox 7">
            <a:extLst>
              <a:ext uri="{FF2B5EF4-FFF2-40B4-BE49-F238E27FC236}">
                <a16:creationId xmlns:a16="http://schemas.microsoft.com/office/drawing/2014/main" id="{7256A28F-89E9-F431-AADC-59C0B27285B0}"/>
              </a:ext>
            </a:extLst>
          </p:cNvPr>
          <p:cNvSpPr txBox="1"/>
          <p:nvPr userDrawn="1"/>
        </p:nvSpPr>
        <p:spPr>
          <a:xfrm>
            <a:off x="7677105" y="2029410"/>
            <a:ext cx="2375645" cy="276999"/>
          </a:xfrm>
          <a:prstGeom prst="rect">
            <a:avLst/>
          </a:prstGeom>
          <a:noFill/>
        </p:spPr>
        <p:txBody>
          <a:bodyPr wrap="square" rtlCol="0">
            <a:spAutoFit/>
          </a:bodyPr>
          <a:lstStyle/>
          <a:p>
            <a:r>
              <a:rPr lang="en-GB" sz="1200" b="1" dirty="0">
                <a:solidFill>
                  <a:schemeClr val="bg1"/>
                </a:solidFill>
                <a:effectLst/>
                <a:latin typeface="Arial" panose="020B0604020202020204" pitchFamily="34" charset="0"/>
              </a:rPr>
              <a:t>Specialisms &amp; Qualifications</a:t>
            </a:r>
            <a:endParaRPr lang="en-GB" sz="1200" dirty="0">
              <a:solidFill>
                <a:schemeClr val="bg1"/>
              </a:solidFill>
              <a:effectLst/>
              <a:latin typeface="Arial" panose="020B0604020202020204" pitchFamily="34" charset="0"/>
            </a:endParaRPr>
          </a:p>
        </p:txBody>
      </p:sp>
      <p:sp>
        <p:nvSpPr>
          <p:cNvPr id="9" name="TextBox 8">
            <a:extLst>
              <a:ext uri="{FF2B5EF4-FFF2-40B4-BE49-F238E27FC236}">
                <a16:creationId xmlns:a16="http://schemas.microsoft.com/office/drawing/2014/main" id="{ECBCED5F-64AE-0151-8CEF-A4EBABD06E8E}"/>
              </a:ext>
            </a:extLst>
          </p:cNvPr>
          <p:cNvSpPr txBox="1"/>
          <p:nvPr userDrawn="1"/>
        </p:nvSpPr>
        <p:spPr>
          <a:xfrm>
            <a:off x="742979" y="1988770"/>
            <a:ext cx="5473008" cy="276999"/>
          </a:xfrm>
          <a:prstGeom prst="rect">
            <a:avLst/>
          </a:prstGeom>
          <a:noFill/>
        </p:spPr>
        <p:txBody>
          <a:bodyPr wrap="square" rtlCol="0">
            <a:spAutoFit/>
          </a:bodyPr>
          <a:lstStyle/>
          <a:p>
            <a:r>
              <a:rPr lang="en-GB" sz="1200" b="1" dirty="0">
                <a:solidFill>
                  <a:srgbClr val="00A499"/>
                </a:solidFill>
                <a:effectLst/>
                <a:latin typeface="Arial" panose="020B0604020202020204" pitchFamily="34" charset="0"/>
              </a:rPr>
              <a:t>Overview</a:t>
            </a:r>
            <a:endParaRPr lang="en-GB" sz="1050" b="0" i="0" dirty="0">
              <a:solidFill>
                <a:srgbClr val="425563"/>
              </a:solidFill>
              <a:latin typeface="Arial" panose="020B0604020202020204" pitchFamily="34" charset="0"/>
            </a:endParaRPr>
          </a:p>
        </p:txBody>
      </p:sp>
      <p:sp>
        <p:nvSpPr>
          <p:cNvPr id="2" name="Rectangle 1">
            <a:extLst>
              <a:ext uri="{FF2B5EF4-FFF2-40B4-BE49-F238E27FC236}">
                <a16:creationId xmlns:a16="http://schemas.microsoft.com/office/drawing/2014/main" id="{493072D9-0527-D2E9-6E61-7F58CE5829B4}"/>
              </a:ext>
            </a:extLst>
          </p:cNvPr>
          <p:cNvSpPr>
            <a:spLocks noGrp="1" noRot="1" noMove="1" noResize="1" noEditPoints="1" noAdjustHandles="1" noChangeArrowheads="1" noChangeShapeType="1"/>
          </p:cNvSpPr>
          <p:nvPr userDrawn="1"/>
        </p:nvSpPr>
        <p:spPr>
          <a:xfrm rot="18000000">
            <a:off x="10216436" y="932943"/>
            <a:ext cx="557302" cy="1678828"/>
          </a:xfrm>
          <a:prstGeom prst="rect">
            <a:avLst/>
          </a:prstGeom>
          <a:solidFill>
            <a:srgbClr val="BDD9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0" name="Picture Placeholder 24">
            <a:extLst>
              <a:ext uri="{FF2B5EF4-FFF2-40B4-BE49-F238E27FC236}">
                <a16:creationId xmlns:a16="http://schemas.microsoft.com/office/drawing/2014/main" id="{16BCE01C-C17D-4422-0C29-604FD8AC1935}"/>
              </a:ext>
            </a:extLst>
          </p:cNvPr>
          <p:cNvSpPr>
            <a:spLocks noGrp="1"/>
          </p:cNvSpPr>
          <p:nvPr>
            <p:ph type="pic" sz="quarter" idx="17" hasCustomPrompt="1"/>
          </p:nvPr>
        </p:nvSpPr>
        <p:spPr>
          <a:xfrm>
            <a:off x="833213" y="836612"/>
            <a:ext cx="660348" cy="873853"/>
          </a:xfrm>
          <a:prstGeom prst="rect">
            <a:avLst/>
          </a:prstGeom>
        </p:spPr>
        <p:txBody>
          <a:bodyPr/>
          <a:lstStyle>
            <a:lvl1pPr marL="0" indent="0">
              <a:lnSpc>
                <a:spcPct val="100000"/>
              </a:lnSpc>
              <a:buNone/>
              <a:defRPr lang="en-US" sz="700" kern="1200" dirty="0" smtClean="0">
                <a:solidFill>
                  <a:srgbClr val="425563"/>
                </a:solidFill>
                <a:effectLst/>
                <a:latin typeface="Arial" panose="020B0604020202020204" pitchFamily="34" charset="0"/>
                <a:ea typeface="+mn-ea"/>
                <a:cs typeface="Arial" panose="020B0604020202020204" pitchFamily="34" charset="0"/>
              </a:defRPr>
            </a:lvl1pPr>
          </a:lstStyle>
          <a:p>
            <a:r>
              <a:rPr lang="en-US" dirty="0"/>
              <a:t>Click to add headshot</a:t>
            </a:r>
          </a:p>
        </p:txBody>
      </p:sp>
      <p:sp>
        <p:nvSpPr>
          <p:cNvPr id="11" name="Text Placeholder 9">
            <a:extLst>
              <a:ext uri="{FF2B5EF4-FFF2-40B4-BE49-F238E27FC236}">
                <a16:creationId xmlns:a16="http://schemas.microsoft.com/office/drawing/2014/main" id="{97FF1444-3EF1-A687-6AC4-09B3C7C3D72A}"/>
              </a:ext>
            </a:extLst>
          </p:cNvPr>
          <p:cNvSpPr>
            <a:spLocks noGrp="1"/>
          </p:cNvSpPr>
          <p:nvPr>
            <p:ph type="body" sz="quarter" idx="13" hasCustomPrompt="1"/>
          </p:nvPr>
        </p:nvSpPr>
        <p:spPr>
          <a:xfrm>
            <a:off x="758765" y="2194366"/>
            <a:ext cx="4804979" cy="791513"/>
          </a:xfrm>
          <a:prstGeom prst="rect">
            <a:avLst/>
          </a:prstGeom>
        </p:spPr>
        <p:txBody>
          <a:bodyPr/>
          <a:lstStyle>
            <a:lvl1pPr marL="0" indent="0" algn="l" defTabSz="914400" rtl="0" eaLnBrk="1" latinLnBrk="0" hangingPunct="1">
              <a:lnSpc>
                <a:spcPct val="100000"/>
              </a:lnSpc>
              <a:buNone/>
              <a:defRPr lang="en-GB" sz="10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13" name="Text Placeholder 9">
            <a:extLst>
              <a:ext uri="{FF2B5EF4-FFF2-40B4-BE49-F238E27FC236}">
                <a16:creationId xmlns:a16="http://schemas.microsoft.com/office/drawing/2014/main" id="{F94D25BE-4A28-E815-375A-8F2388EB805F}"/>
              </a:ext>
            </a:extLst>
          </p:cNvPr>
          <p:cNvSpPr>
            <a:spLocks noGrp="1"/>
          </p:cNvSpPr>
          <p:nvPr>
            <p:ph type="body" sz="quarter" idx="15" hasCustomPrompt="1"/>
          </p:nvPr>
        </p:nvSpPr>
        <p:spPr>
          <a:xfrm>
            <a:off x="1500137" y="1395310"/>
            <a:ext cx="2486202" cy="315155"/>
          </a:xfrm>
          <a:prstGeom prst="rect">
            <a:avLst/>
          </a:prstGeom>
        </p:spPr>
        <p:txBody>
          <a:bodyPr/>
          <a:lstStyle>
            <a:lvl1pPr marL="0" indent="0" algn="l" defTabSz="914400" rtl="0" eaLnBrk="1" latinLnBrk="0" hangingPunct="1">
              <a:lnSpc>
                <a:spcPct val="100000"/>
              </a:lnSpc>
              <a:buNone/>
              <a:defRPr lang="en-GB" sz="10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job title</a:t>
            </a:r>
          </a:p>
        </p:txBody>
      </p:sp>
      <p:sp>
        <p:nvSpPr>
          <p:cNvPr id="14" name="Text Placeholder 9">
            <a:extLst>
              <a:ext uri="{FF2B5EF4-FFF2-40B4-BE49-F238E27FC236}">
                <a16:creationId xmlns:a16="http://schemas.microsoft.com/office/drawing/2014/main" id="{094FBA57-B45D-C0D0-FD22-439E7782B97C}"/>
              </a:ext>
            </a:extLst>
          </p:cNvPr>
          <p:cNvSpPr>
            <a:spLocks noGrp="1"/>
          </p:cNvSpPr>
          <p:nvPr>
            <p:ph type="body" sz="quarter" idx="16" hasCustomPrompt="1"/>
          </p:nvPr>
        </p:nvSpPr>
        <p:spPr>
          <a:xfrm>
            <a:off x="1500138" y="1110674"/>
            <a:ext cx="2486202" cy="252657"/>
          </a:xfrm>
          <a:prstGeom prst="rect">
            <a:avLst/>
          </a:prstGeom>
        </p:spPr>
        <p:txBody>
          <a:bodyPr/>
          <a:lstStyle>
            <a:lvl1pPr marL="0" indent="0" algn="l" defTabSz="914400" rtl="0" eaLnBrk="1" latinLnBrk="0" hangingPunct="1">
              <a:lnSpc>
                <a:spcPct val="100000"/>
              </a:lnSpc>
              <a:buNone/>
              <a:defRPr lang="en-GB" sz="1800" b="1" kern="1200" dirty="0">
                <a:solidFill>
                  <a:srgbClr val="005EB8"/>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insert name</a:t>
            </a:r>
          </a:p>
        </p:txBody>
      </p:sp>
      <p:sp>
        <p:nvSpPr>
          <p:cNvPr id="15" name="Text Placeholder 9">
            <a:extLst>
              <a:ext uri="{FF2B5EF4-FFF2-40B4-BE49-F238E27FC236}">
                <a16:creationId xmlns:a16="http://schemas.microsoft.com/office/drawing/2014/main" id="{DA324267-3151-CEEA-BB95-91D3F53F5315}"/>
              </a:ext>
            </a:extLst>
          </p:cNvPr>
          <p:cNvSpPr>
            <a:spLocks noGrp="1"/>
          </p:cNvSpPr>
          <p:nvPr>
            <p:ph type="body" sz="quarter" idx="14" hasCustomPrompt="1"/>
          </p:nvPr>
        </p:nvSpPr>
        <p:spPr>
          <a:xfrm>
            <a:off x="7677105" y="2643842"/>
            <a:ext cx="3536995" cy="1060683"/>
          </a:xfrm>
          <a:prstGeom prst="rect">
            <a:avLst/>
          </a:prstGeom>
        </p:spPr>
        <p:txBody>
          <a:bodyPr/>
          <a:lstStyle>
            <a:lvl1pPr marL="0" indent="0" algn="l" defTabSz="914400" rtl="0" eaLnBrk="1" latinLnBrk="0" hangingPunct="1">
              <a:lnSpc>
                <a:spcPct val="100000"/>
              </a:lnSpc>
              <a:buNone/>
              <a:defRPr lang="en-GB" sz="1200" b="0" kern="1200" dirty="0">
                <a:solidFill>
                  <a:schemeClr val="bg1"/>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body copy</a:t>
            </a:r>
          </a:p>
        </p:txBody>
      </p:sp>
      <p:pic>
        <p:nvPicPr>
          <p:cNvPr id="7" name="Picture 6">
            <a:extLst>
              <a:ext uri="{FF2B5EF4-FFF2-40B4-BE49-F238E27FC236}">
                <a16:creationId xmlns:a16="http://schemas.microsoft.com/office/drawing/2014/main" id="{2806F5F8-7B5E-122C-3299-845CBD7684F9}"/>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833975" cy="826527"/>
          </a:xfrm>
          <a:prstGeom prst="rect">
            <a:avLst/>
          </a:prstGeom>
        </p:spPr>
      </p:pic>
      <p:sp>
        <p:nvSpPr>
          <p:cNvPr id="4" name="Footer Placeholder 3">
            <a:extLst>
              <a:ext uri="{FF2B5EF4-FFF2-40B4-BE49-F238E27FC236}">
                <a16:creationId xmlns:a16="http://schemas.microsoft.com/office/drawing/2014/main" id="{7917AADB-D9F2-E515-8A9D-F921FB575435}"/>
              </a:ext>
            </a:extLst>
          </p:cNvPr>
          <p:cNvSpPr>
            <a:spLocks noGrp="1"/>
          </p:cNvSpPr>
          <p:nvPr>
            <p:ph type="ftr" sz="quarter" idx="18"/>
          </p:nvPr>
        </p:nvSpPr>
        <p:spPr/>
        <p:txBody>
          <a:bodyPr/>
          <a:lstStyle/>
          <a:p>
            <a:endParaRPr lang="en-GB" dirty="0"/>
          </a:p>
        </p:txBody>
      </p:sp>
      <p:sp>
        <p:nvSpPr>
          <p:cNvPr id="12" name="Slide Number Placeholder 11">
            <a:extLst>
              <a:ext uri="{FF2B5EF4-FFF2-40B4-BE49-F238E27FC236}">
                <a16:creationId xmlns:a16="http://schemas.microsoft.com/office/drawing/2014/main" id="{FC32C6BB-3F32-3146-5D68-26B415555227}"/>
              </a:ext>
            </a:extLst>
          </p:cNvPr>
          <p:cNvSpPr>
            <a:spLocks noGrp="1"/>
          </p:cNvSpPr>
          <p:nvPr>
            <p:ph type="sldNum" sz="quarter" idx="19"/>
          </p:nvPr>
        </p:nvSpPr>
        <p:spPr/>
        <p:txBody>
          <a:bodyPr/>
          <a:lstStyle/>
          <a:p>
            <a:fld id="{AEF90047-F6AF-4E19-94F5-26DC29EF171D}" type="slidenum">
              <a:rPr lang="en-GB" smtClean="0"/>
              <a:t>‹#›</a:t>
            </a:fld>
            <a:endParaRPr lang="en-GB" dirty="0"/>
          </a:p>
        </p:txBody>
      </p:sp>
    </p:spTree>
    <p:extLst>
      <p:ext uri="{BB962C8B-B14F-4D97-AF65-F5344CB8AC3E}">
        <p14:creationId xmlns:p14="http://schemas.microsoft.com/office/powerpoint/2010/main" val="10274188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ography V5">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BDE78EA7-ABF5-B489-F05E-591CDCB63671}"/>
              </a:ext>
            </a:extLst>
          </p:cNvPr>
          <p:cNvSpPr>
            <a:spLocks noGrp="1" noRot="1" noMove="1" noResize="1" noEditPoints="1" noAdjustHandles="1" noChangeArrowheads="1" noChangeShapeType="1"/>
          </p:cNvSpPr>
          <p:nvPr userDrawn="1"/>
        </p:nvSpPr>
        <p:spPr>
          <a:xfrm>
            <a:off x="0" y="1"/>
            <a:ext cx="6096000" cy="5036542"/>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4" name="TextBox 23">
            <a:extLst>
              <a:ext uri="{FF2B5EF4-FFF2-40B4-BE49-F238E27FC236}">
                <a16:creationId xmlns:a16="http://schemas.microsoft.com/office/drawing/2014/main" id="{5EB567A7-8283-6C12-BB98-3972062FC54D}"/>
              </a:ext>
            </a:extLst>
          </p:cNvPr>
          <p:cNvSpPr txBox="1"/>
          <p:nvPr userDrawn="1"/>
        </p:nvSpPr>
        <p:spPr>
          <a:xfrm>
            <a:off x="742979" y="1512605"/>
            <a:ext cx="5473008" cy="261610"/>
          </a:xfrm>
          <a:prstGeom prst="rect">
            <a:avLst/>
          </a:prstGeom>
          <a:noFill/>
        </p:spPr>
        <p:txBody>
          <a:bodyPr wrap="square" rtlCol="0">
            <a:spAutoFit/>
          </a:bodyPr>
          <a:lstStyle/>
          <a:p>
            <a:r>
              <a:rPr lang="en-GB" sz="1050" b="1" dirty="0">
                <a:solidFill>
                  <a:srgbClr val="00A499"/>
                </a:solidFill>
                <a:effectLst/>
                <a:latin typeface="Arial" panose="020B0604020202020204" pitchFamily="34" charset="0"/>
              </a:rPr>
              <a:t>Overview</a:t>
            </a:r>
            <a:endParaRPr lang="en-GB" sz="900" b="0" i="0" dirty="0">
              <a:solidFill>
                <a:srgbClr val="425563"/>
              </a:solidFill>
              <a:latin typeface="Arial" panose="020B0604020202020204" pitchFamily="34" charset="0"/>
            </a:endParaRPr>
          </a:p>
        </p:txBody>
      </p:sp>
      <p:sp>
        <p:nvSpPr>
          <p:cNvPr id="25" name="Text Placeholder 9">
            <a:extLst>
              <a:ext uri="{FF2B5EF4-FFF2-40B4-BE49-F238E27FC236}">
                <a16:creationId xmlns:a16="http://schemas.microsoft.com/office/drawing/2014/main" id="{A5CF8011-FCA0-5B14-FA53-1A519DA879DC}"/>
              </a:ext>
            </a:extLst>
          </p:cNvPr>
          <p:cNvSpPr>
            <a:spLocks noGrp="1"/>
          </p:cNvSpPr>
          <p:nvPr>
            <p:ph type="body" sz="quarter" idx="13" hasCustomPrompt="1"/>
          </p:nvPr>
        </p:nvSpPr>
        <p:spPr>
          <a:xfrm>
            <a:off x="758765" y="1718201"/>
            <a:ext cx="4804979" cy="2575867"/>
          </a:xfrm>
          <a:prstGeom prst="rect">
            <a:avLst/>
          </a:prstGeom>
        </p:spPr>
        <p:txBody>
          <a:bodyPr/>
          <a:lstStyle>
            <a:lvl1pPr marL="0" indent="0" algn="l" defTabSz="914400" rtl="0" eaLnBrk="1" latinLnBrk="0" hangingPunct="1">
              <a:lnSpc>
                <a:spcPct val="100000"/>
              </a:lnSpc>
              <a:buNone/>
              <a:defRPr lang="en-GB" sz="8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26" name="Rectangle 25">
            <a:extLst>
              <a:ext uri="{FF2B5EF4-FFF2-40B4-BE49-F238E27FC236}">
                <a16:creationId xmlns:a16="http://schemas.microsoft.com/office/drawing/2014/main" id="{2FF8C05C-D5E1-717F-2347-D13D18116767}"/>
              </a:ext>
            </a:extLst>
          </p:cNvPr>
          <p:cNvSpPr>
            <a:spLocks noGrp="1" noRot="1" noMove="1" noResize="1" noEditPoints="1" noAdjustHandles="1" noChangeArrowheads="1" noChangeShapeType="1"/>
          </p:cNvSpPr>
          <p:nvPr userDrawn="1"/>
        </p:nvSpPr>
        <p:spPr>
          <a:xfrm>
            <a:off x="0" y="5029199"/>
            <a:ext cx="6099048" cy="1828801"/>
          </a:xfrm>
          <a:prstGeom prst="rect">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7" name="TextBox 26">
            <a:extLst>
              <a:ext uri="{FF2B5EF4-FFF2-40B4-BE49-F238E27FC236}">
                <a16:creationId xmlns:a16="http://schemas.microsoft.com/office/drawing/2014/main" id="{427C3B62-72DB-A68A-481F-25A4BF20F7CA}"/>
              </a:ext>
            </a:extLst>
          </p:cNvPr>
          <p:cNvSpPr txBox="1">
            <a:spLocks noGrp="1" noRot="1" noMove="1" noResize="1" noEditPoints="1" noAdjustHandles="1" noChangeArrowheads="1" noChangeShapeType="1"/>
          </p:cNvSpPr>
          <p:nvPr userDrawn="1"/>
        </p:nvSpPr>
        <p:spPr>
          <a:xfrm>
            <a:off x="838200" y="4753151"/>
            <a:ext cx="2229469" cy="253916"/>
          </a:xfrm>
          <a:prstGeom prst="rect">
            <a:avLst/>
          </a:prstGeom>
          <a:solidFill>
            <a:srgbClr val="005EB8"/>
          </a:solidFill>
        </p:spPr>
        <p:txBody>
          <a:bodyPr wrap="square" rtlCol="0" anchor="ctr">
            <a:spAutoFit/>
          </a:bodyPr>
          <a:lstStyle/>
          <a:p>
            <a:r>
              <a:rPr lang="en-GB" sz="1050" b="1" dirty="0">
                <a:solidFill>
                  <a:schemeClr val="bg1"/>
                </a:solidFill>
                <a:effectLst/>
                <a:latin typeface="Arial" panose="020B0604020202020204" pitchFamily="34" charset="0"/>
              </a:rPr>
              <a:t>Specialisms &amp; Qualifications</a:t>
            </a:r>
            <a:endParaRPr lang="en-GB" sz="1050" dirty="0">
              <a:solidFill>
                <a:schemeClr val="bg1"/>
              </a:solidFill>
              <a:effectLst/>
              <a:latin typeface="Arial" panose="020B0604020202020204" pitchFamily="34" charset="0"/>
            </a:endParaRPr>
          </a:p>
        </p:txBody>
      </p:sp>
      <p:sp>
        <p:nvSpPr>
          <p:cNvPr id="28" name="Rectangle 27">
            <a:extLst>
              <a:ext uri="{FF2B5EF4-FFF2-40B4-BE49-F238E27FC236}">
                <a16:creationId xmlns:a16="http://schemas.microsoft.com/office/drawing/2014/main" id="{E537DF75-6A7C-8C01-7FB4-A0697078E906}"/>
              </a:ext>
            </a:extLst>
          </p:cNvPr>
          <p:cNvSpPr>
            <a:spLocks noGrp="1" noRot="1" noMove="1" noResize="1" noEditPoints="1" noAdjustHandles="1" noChangeArrowheads="1" noChangeShapeType="1"/>
          </p:cNvSpPr>
          <p:nvPr userDrawn="1"/>
        </p:nvSpPr>
        <p:spPr>
          <a:xfrm rot="18900000">
            <a:off x="9226214" y="4415110"/>
            <a:ext cx="254926" cy="622939"/>
          </a:xfrm>
          <a:prstGeom prst="rect">
            <a:avLst/>
          </a:prstGeom>
          <a:solidFill>
            <a:srgbClr val="BDD9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9" name="Rectangle 28">
            <a:extLst>
              <a:ext uri="{FF2B5EF4-FFF2-40B4-BE49-F238E27FC236}">
                <a16:creationId xmlns:a16="http://schemas.microsoft.com/office/drawing/2014/main" id="{D663A31E-D3F0-95FF-2A13-68B6E05EA3E4}"/>
              </a:ext>
            </a:extLst>
          </p:cNvPr>
          <p:cNvSpPr>
            <a:spLocks noGrp="1" noRot="1" noMove="1" noResize="1" noEditPoints="1" noAdjustHandles="1" noChangeArrowheads="1" noChangeShapeType="1"/>
          </p:cNvSpPr>
          <p:nvPr userDrawn="1"/>
        </p:nvSpPr>
        <p:spPr>
          <a:xfrm>
            <a:off x="6096000" y="5029200"/>
            <a:ext cx="6095998" cy="1828801"/>
          </a:xfrm>
          <a:prstGeom prst="rect">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0" name="TextBox 29">
            <a:extLst>
              <a:ext uri="{FF2B5EF4-FFF2-40B4-BE49-F238E27FC236}">
                <a16:creationId xmlns:a16="http://schemas.microsoft.com/office/drawing/2014/main" id="{8DF50815-6BD0-8CB0-153A-017E4D3A5D11}"/>
              </a:ext>
            </a:extLst>
          </p:cNvPr>
          <p:cNvSpPr txBox="1">
            <a:spLocks noGrp="1" noRot="1" noMove="1" noResize="1" noEditPoints="1" noAdjustHandles="1" noChangeArrowheads="1" noChangeShapeType="1"/>
          </p:cNvSpPr>
          <p:nvPr userDrawn="1"/>
        </p:nvSpPr>
        <p:spPr>
          <a:xfrm>
            <a:off x="6934200" y="4753152"/>
            <a:ext cx="2229469" cy="253916"/>
          </a:xfrm>
          <a:prstGeom prst="rect">
            <a:avLst/>
          </a:prstGeom>
          <a:solidFill>
            <a:srgbClr val="005EB8"/>
          </a:solidFill>
        </p:spPr>
        <p:txBody>
          <a:bodyPr wrap="square" rtlCol="0" anchor="ctr">
            <a:spAutoFit/>
          </a:bodyPr>
          <a:lstStyle/>
          <a:p>
            <a:r>
              <a:rPr lang="en-GB" sz="1050" b="1" dirty="0">
                <a:solidFill>
                  <a:schemeClr val="bg1"/>
                </a:solidFill>
                <a:effectLst/>
                <a:latin typeface="Arial" panose="020B0604020202020204" pitchFamily="34" charset="0"/>
              </a:rPr>
              <a:t>Specialisms &amp; Qualifications</a:t>
            </a:r>
            <a:endParaRPr lang="en-GB" sz="1050" dirty="0">
              <a:solidFill>
                <a:schemeClr val="bg1"/>
              </a:solidFill>
              <a:effectLst/>
              <a:latin typeface="Arial" panose="020B0604020202020204" pitchFamily="34" charset="0"/>
            </a:endParaRPr>
          </a:p>
        </p:txBody>
      </p:sp>
      <p:sp>
        <p:nvSpPr>
          <p:cNvPr id="33" name="Text Placeholder 9">
            <a:extLst>
              <a:ext uri="{FF2B5EF4-FFF2-40B4-BE49-F238E27FC236}">
                <a16:creationId xmlns:a16="http://schemas.microsoft.com/office/drawing/2014/main" id="{2944B88D-B498-77E9-95E7-AFD3260F1E52}"/>
              </a:ext>
            </a:extLst>
          </p:cNvPr>
          <p:cNvSpPr>
            <a:spLocks noGrp="1"/>
          </p:cNvSpPr>
          <p:nvPr>
            <p:ph type="body" sz="quarter" idx="18" hasCustomPrompt="1"/>
          </p:nvPr>
        </p:nvSpPr>
        <p:spPr>
          <a:xfrm>
            <a:off x="746064" y="5097854"/>
            <a:ext cx="2092259" cy="791513"/>
          </a:xfrm>
          <a:prstGeom prst="rect">
            <a:avLst/>
          </a:prstGeom>
        </p:spPr>
        <p:txBody>
          <a:bodyPr/>
          <a:lstStyle>
            <a:lvl1pPr marL="0" indent="0" algn="l" defTabSz="914400" rtl="0" eaLnBrk="1" latinLnBrk="0" hangingPunct="1">
              <a:lnSpc>
                <a:spcPct val="100000"/>
              </a:lnSpc>
              <a:buNone/>
              <a:defRPr lang="en-GB" sz="800" kern="1200" dirty="0" smtClean="0">
                <a:solidFill>
                  <a:schemeClr val="bg1"/>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36" name="Text Placeholder 9">
            <a:extLst>
              <a:ext uri="{FF2B5EF4-FFF2-40B4-BE49-F238E27FC236}">
                <a16:creationId xmlns:a16="http://schemas.microsoft.com/office/drawing/2014/main" id="{569BB6CF-A6DE-1A1E-659E-8449162EDCD8}"/>
              </a:ext>
            </a:extLst>
          </p:cNvPr>
          <p:cNvSpPr>
            <a:spLocks noGrp="1"/>
          </p:cNvSpPr>
          <p:nvPr>
            <p:ph type="body" sz="quarter" idx="19" hasCustomPrompt="1"/>
          </p:nvPr>
        </p:nvSpPr>
        <p:spPr>
          <a:xfrm>
            <a:off x="2863723" y="5097854"/>
            <a:ext cx="2092259" cy="791513"/>
          </a:xfrm>
          <a:prstGeom prst="rect">
            <a:avLst/>
          </a:prstGeom>
        </p:spPr>
        <p:txBody>
          <a:bodyPr/>
          <a:lstStyle>
            <a:lvl1pPr marL="0" indent="0" algn="l" defTabSz="914400" rtl="0" eaLnBrk="1" latinLnBrk="0" hangingPunct="1">
              <a:lnSpc>
                <a:spcPct val="100000"/>
              </a:lnSpc>
              <a:buNone/>
              <a:defRPr lang="en-GB" sz="800" kern="1200" dirty="0" smtClean="0">
                <a:solidFill>
                  <a:schemeClr val="bg1"/>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37" name="Text Placeholder 9">
            <a:extLst>
              <a:ext uri="{FF2B5EF4-FFF2-40B4-BE49-F238E27FC236}">
                <a16:creationId xmlns:a16="http://schemas.microsoft.com/office/drawing/2014/main" id="{A372E1BC-4FD8-D883-CA06-3B6683D9F187}"/>
              </a:ext>
            </a:extLst>
          </p:cNvPr>
          <p:cNvSpPr>
            <a:spLocks noGrp="1"/>
          </p:cNvSpPr>
          <p:nvPr>
            <p:ph type="body" sz="quarter" idx="20" hasCustomPrompt="1"/>
          </p:nvPr>
        </p:nvSpPr>
        <p:spPr>
          <a:xfrm>
            <a:off x="6835483" y="5097854"/>
            <a:ext cx="2092259" cy="791513"/>
          </a:xfrm>
          <a:prstGeom prst="rect">
            <a:avLst/>
          </a:prstGeom>
        </p:spPr>
        <p:txBody>
          <a:bodyPr/>
          <a:lstStyle>
            <a:lvl1pPr marL="0" indent="0" algn="l" defTabSz="914400" rtl="0" eaLnBrk="1" latinLnBrk="0" hangingPunct="1">
              <a:lnSpc>
                <a:spcPct val="100000"/>
              </a:lnSpc>
              <a:buNone/>
              <a:defRPr lang="en-GB" sz="800" kern="1200" dirty="0" smtClean="0">
                <a:solidFill>
                  <a:schemeClr val="bg1"/>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38" name="Text Placeholder 9">
            <a:extLst>
              <a:ext uri="{FF2B5EF4-FFF2-40B4-BE49-F238E27FC236}">
                <a16:creationId xmlns:a16="http://schemas.microsoft.com/office/drawing/2014/main" id="{433DCE16-80F6-C4C7-71BE-271316585536}"/>
              </a:ext>
            </a:extLst>
          </p:cNvPr>
          <p:cNvSpPr>
            <a:spLocks noGrp="1"/>
          </p:cNvSpPr>
          <p:nvPr>
            <p:ph type="body" sz="quarter" idx="21" hasCustomPrompt="1"/>
          </p:nvPr>
        </p:nvSpPr>
        <p:spPr>
          <a:xfrm>
            <a:off x="8953142" y="5097854"/>
            <a:ext cx="2092259" cy="791513"/>
          </a:xfrm>
          <a:prstGeom prst="rect">
            <a:avLst/>
          </a:prstGeom>
        </p:spPr>
        <p:txBody>
          <a:bodyPr/>
          <a:lstStyle>
            <a:lvl1pPr marL="0" indent="0" algn="l" defTabSz="914400" rtl="0" eaLnBrk="1" latinLnBrk="0" hangingPunct="1">
              <a:lnSpc>
                <a:spcPct val="100000"/>
              </a:lnSpc>
              <a:buNone/>
              <a:defRPr lang="en-GB" sz="800" kern="1200" dirty="0" smtClean="0">
                <a:solidFill>
                  <a:schemeClr val="bg1"/>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42" name="TextBox 41">
            <a:extLst>
              <a:ext uri="{FF2B5EF4-FFF2-40B4-BE49-F238E27FC236}">
                <a16:creationId xmlns:a16="http://schemas.microsoft.com/office/drawing/2014/main" id="{98A11D3D-81E7-0CF9-0BD8-A8BA0619DBF7}"/>
              </a:ext>
            </a:extLst>
          </p:cNvPr>
          <p:cNvSpPr txBox="1"/>
          <p:nvPr userDrawn="1"/>
        </p:nvSpPr>
        <p:spPr>
          <a:xfrm>
            <a:off x="6835483" y="1512605"/>
            <a:ext cx="5473008" cy="261610"/>
          </a:xfrm>
          <a:prstGeom prst="rect">
            <a:avLst/>
          </a:prstGeom>
          <a:noFill/>
        </p:spPr>
        <p:txBody>
          <a:bodyPr wrap="square" rtlCol="0">
            <a:spAutoFit/>
          </a:bodyPr>
          <a:lstStyle/>
          <a:p>
            <a:r>
              <a:rPr lang="en-GB" sz="1050" b="1" dirty="0">
                <a:solidFill>
                  <a:srgbClr val="00A499"/>
                </a:solidFill>
                <a:effectLst/>
                <a:latin typeface="Arial" panose="020B0604020202020204" pitchFamily="34" charset="0"/>
              </a:rPr>
              <a:t>Overview</a:t>
            </a:r>
            <a:endParaRPr lang="en-GB" sz="900" b="0" i="0" dirty="0">
              <a:solidFill>
                <a:srgbClr val="425563"/>
              </a:solidFill>
              <a:latin typeface="Arial" panose="020B0604020202020204" pitchFamily="34" charset="0"/>
            </a:endParaRPr>
          </a:p>
        </p:txBody>
      </p:sp>
      <p:sp>
        <p:nvSpPr>
          <p:cNvPr id="43" name="Text Placeholder 9">
            <a:extLst>
              <a:ext uri="{FF2B5EF4-FFF2-40B4-BE49-F238E27FC236}">
                <a16:creationId xmlns:a16="http://schemas.microsoft.com/office/drawing/2014/main" id="{7C542DA1-99BA-5F33-9685-FFB2E022E967}"/>
              </a:ext>
            </a:extLst>
          </p:cNvPr>
          <p:cNvSpPr>
            <a:spLocks noGrp="1"/>
          </p:cNvSpPr>
          <p:nvPr>
            <p:ph type="body" sz="quarter" idx="25" hasCustomPrompt="1"/>
          </p:nvPr>
        </p:nvSpPr>
        <p:spPr>
          <a:xfrm>
            <a:off x="6851269" y="1718201"/>
            <a:ext cx="4804979" cy="2570299"/>
          </a:xfrm>
          <a:prstGeom prst="rect">
            <a:avLst/>
          </a:prstGeom>
        </p:spPr>
        <p:txBody>
          <a:bodyPr/>
          <a:lstStyle>
            <a:lvl1pPr marL="0" indent="0" algn="l" defTabSz="914400" rtl="0" eaLnBrk="1" latinLnBrk="0" hangingPunct="1">
              <a:lnSpc>
                <a:spcPct val="100000"/>
              </a:lnSpc>
              <a:buNone/>
              <a:defRPr lang="en-GB" sz="8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45" name="Freeform 44">
            <a:extLst>
              <a:ext uri="{FF2B5EF4-FFF2-40B4-BE49-F238E27FC236}">
                <a16:creationId xmlns:a16="http://schemas.microsoft.com/office/drawing/2014/main" id="{0F964D86-41EA-2A29-02B7-AD3C7F5D4746}"/>
              </a:ext>
            </a:extLst>
          </p:cNvPr>
          <p:cNvSpPr>
            <a:spLocks noGrp="1" noRot="1" noMove="1" noResize="1" noEditPoints="1" noAdjustHandles="1" noChangeArrowheads="1" noChangeShapeType="1"/>
          </p:cNvSpPr>
          <p:nvPr userDrawn="1"/>
        </p:nvSpPr>
        <p:spPr>
          <a:xfrm rot="18900000">
            <a:off x="3149987" y="4484886"/>
            <a:ext cx="491919" cy="433943"/>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110052 w 1028481"/>
              <a:gd name="connsiteY12" fmla="*/ 809631 h 809632"/>
              <a:gd name="connsiteX13" fmla="*/ 0 w 1028481"/>
              <a:gd name="connsiteY13" fmla="*/ 0 h 809632"/>
              <a:gd name="connsiteX0" fmla="*/ 0 w 918429"/>
              <a:gd name="connsiteY0" fmla="*/ 12229 h 809632"/>
              <a:gd name="connsiteX1" fmla="*/ 513613 w 918429"/>
              <a:gd name="connsiteY1" fmla="*/ 0 h 809632"/>
              <a:gd name="connsiteX2" fmla="*/ 516195 w 918429"/>
              <a:gd name="connsiteY2" fmla="*/ 0 h 809632"/>
              <a:gd name="connsiteX3" fmla="*/ 516195 w 918429"/>
              <a:gd name="connsiteY3" fmla="*/ 260 h 809632"/>
              <a:gd name="connsiteX4" fmla="*/ 595198 w 918429"/>
              <a:gd name="connsiteY4" fmla="*/ 8224 h 809632"/>
              <a:gd name="connsiteX5" fmla="*/ 918429 w 918429"/>
              <a:gd name="connsiteY5" fmla="*/ 404816 h 809632"/>
              <a:gd name="connsiteX6" fmla="*/ 595198 w 918429"/>
              <a:gd name="connsiteY6" fmla="*/ 801408 h 809632"/>
              <a:gd name="connsiteX7" fmla="*/ 516195 w 918429"/>
              <a:gd name="connsiteY7" fmla="*/ 809372 h 809632"/>
              <a:gd name="connsiteX8" fmla="*/ 516195 w 918429"/>
              <a:gd name="connsiteY8" fmla="*/ 809631 h 809632"/>
              <a:gd name="connsiteX9" fmla="*/ 513623 w 918429"/>
              <a:gd name="connsiteY9" fmla="*/ 809631 h 809632"/>
              <a:gd name="connsiteX10" fmla="*/ 513613 w 918429"/>
              <a:gd name="connsiteY10" fmla="*/ 809632 h 809632"/>
              <a:gd name="connsiteX11" fmla="*/ 513603 w 918429"/>
              <a:gd name="connsiteY11" fmla="*/ 809631 h 809632"/>
              <a:gd name="connsiteX12" fmla="*/ 0 w 918429"/>
              <a:gd name="connsiteY12" fmla="*/ 809631 h 809632"/>
              <a:gd name="connsiteX13" fmla="*/ 0 w 918429"/>
              <a:gd name="connsiteY13" fmla="*/ 12229 h 809632"/>
              <a:gd name="connsiteX0" fmla="*/ 0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0 w 918429"/>
              <a:gd name="connsiteY13" fmla="*/ 0 h 81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8429" h="810183">
                <a:moveTo>
                  <a:pt x="0" y="0"/>
                </a:moveTo>
                <a:lnTo>
                  <a:pt x="513613" y="551"/>
                </a:lnTo>
                <a:lnTo>
                  <a:pt x="516195" y="551"/>
                </a:lnTo>
                <a:lnTo>
                  <a:pt x="516195" y="811"/>
                </a:lnTo>
                <a:lnTo>
                  <a:pt x="595198" y="8775"/>
                </a:lnTo>
                <a:cubicBezTo>
                  <a:pt x="779666" y="46523"/>
                  <a:pt x="918429" y="209740"/>
                  <a:pt x="918429" y="405367"/>
                </a:cubicBezTo>
                <a:cubicBezTo>
                  <a:pt x="918429" y="600994"/>
                  <a:pt x="779666" y="764211"/>
                  <a:pt x="595198" y="801959"/>
                </a:cubicBezTo>
                <a:lnTo>
                  <a:pt x="516195" y="809923"/>
                </a:lnTo>
                <a:lnTo>
                  <a:pt x="516195" y="810182"/>
                </a:lnTo>
                <a:lnTo>
                  <a:pt x="513623" y="810182"/>
                </a:lnTo>
                <a:cubicBezTo>
                  <a:pt x="513620" y="810182"/>
                  <a:pt x="513616" y="810183"/>
                  <a:pt x="513613" y="810183"/>
                </a:cubicBezTo>
                <a:cubicBezTo>
                  <a:pt x="513610" y="810183"/>
                  <a:pt x="513606" y="810182"/>
                  <a:pt x="513603" y="810182"/>
                </a:cubicBezTo>
                <a:lnTo>
                  <a:pt x="0" y="810182"/>
                </a:lnTo>
                <a:lnTo>
                  <a:pt x="0" y="0"/>
                </a:lnTo>
                <a:close/>
              </a:path>
            </a:pathLst>
          </a:cu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Arial" panose="020B0604020202020204" pitchFamily="34" charset="0"/>
            </a:endParaRPr>
          </a:p>
        </p:txBody>
      </p:sp>
      <p:sp>
        <p:nvSpPr>
          <p:cNvPr id="46" name="Picture Placeholder 2">
            <a:extLst>
              <a:ext uri="{FF2B5EF4-FFF2-40B4-BE49-F238E27FC236}">
                <a16:creationId xmlns:a16="http://schemas.microsoft.com/office/drawing/2014/main" id="{1418EE11-640B-F34A-9559-AAFC6A6EAB85}"/>
              </a:ext>
            </a:extLst>
          </p:cNvPr>
          <p:cNvSpPr>
            <a:spLocks noGrp="1"/>
          </p:cNvSpPr>
          <p:nvPr>
            <p:ph type="pic" sz="quarter" idx="26" hasCustomPrompt="1"/>
          </p:nvPr>
        </p:nvSpPr>
        <p:spPr>
          <a:xfrm>
            <a:off x="830038" y="826528"/>
            <a:ext cx="432892" cy="568783"/>
          </a:xfrm>
          <a:prstGeom prst="rect">
            <a:avLst/>
          </a:prstGeom>
        </p:spPr>
        <p:txBody>
          <a:bodyPr/>
          <a:lstStyle>
            <a:lvl1pPr marL="0" indent="0">
              <a:lnSpc>
                <a:spcPct val="100000"/>
              </a:lnSpc>
              <a:buNone/>
              <a:defRPr sz="700">
                <a:solidFill>
                  <a:srgbClr val="425563"/>
                </a:solidFill>
                <a:latin typeface="Arial" panose="020B0604020202020204" pitchFamily="34" charset="0"/>
                <a:cs typeface="Arial" panose="020B0604020202020204" pitchFamily="34" charset="0"/>
              </a:defRPr>
            </a:lvl1pPr>
          </a:lstStyle>
          <a:p>
            <a:r>
              <a:rPr lang="en-US" dirty="0"/>
              <a:t>Click to add head</a:t>
            </a:r>
            <a:br>
              <a:rPr lang="en-US" dirty="0"/>
            </a:br>
            <a:r>
              <a:rPr lang="en-US" dirty="0"/>
              <a:t>shot</a:t>
            </a:r>
          </a:p>
        </p:txBody>
      </p:sp>
      <p:sp>
        <p:nvSpPr>
          <p:cNvPr id="47" name="Picture Placeholder 2">
            <a:extLst>
              <a:ext uri="{FF2B5EF4-FFF2-40B4-BE49-F238E27FC236}">
                <a16:creationId xmlns:a16="http://schemas.microsoft.com/office/drawing/2014/main" id="{164A4DE4-0595-3E8A-1D05-30BECD3CDF25}"/>
              </a:ext>
            </a:extLst>
          </p:cNvPr>
          <p:cNvSpPr>
            <a:spLocks noGrp="1"/>
          </p:cNvSpPr>
          <p:nvPr>
            <p:ph type="pic" sz="quarter" idx="27" hasCustomPrompt="1"/>
          </p:nvPr>
        </p:nvSpPr>
        <p:spPr>
          <a:xfrm>
            <a:off x="6891386" y="835621"/>
            <a:ext cx="432892" cy="568783"/>
          </a:xfrm>
          <a:prstGeom prst="rect">
            <a:avLst/>
          </a:prstGeom>
        </p:spPr>
        <p:txBody>
          <a:bodyPr/>
          <a:lstStyle>
            <a:lvl1pPr marL="0" indent="0">
              <a:lnSpc>
                <a:spcPct val="100000"/>
              </a:lnSpc>
              <a:buNone/>
              <a:defRPr sz="700">
                <a:solidFill>
                  <a:srgbClr val="425563"/>
                </a:solidFill>
                <a:latin typeface="Arial" panose="020B0604020202020204" pitchFamily="34" charset="0"/>
                <a:cs typeface="Arial" panose="020B0604020202020204" pitchFamily="34" charset="0"/>
              </a:defRPr>
            </a:lvl1pPr>
          </a:lstStyle>
          <a:p>
            <a:r>
              <a:rPr lang="en-US" dirty="0"/>
              <a:t>Click</a:t>
            </a:r>
            <a:br>
              <a:rPr lang="en-US" dirty="0"/>
            </a:br>
            <a:r>
              <a:rPr lang="en-US" dirty="0"/>
              <a:t>to add head</a:t>
            </a:r>
            <a:br>
              <a:rPr lang="en-US" dirty="0"/>
            </a:br>
            <a:r>
              <a:rPr lang="en-US" dirty="0"/>
              <a:t>shot</a:t>
            </a:r>
          </a:p>
        </p:txBody>
      </p:sp>
      <p:pic>
        <p:nvPicPr>
          <p:cNvPr id="2" name="Picture 1">
            <a:extLst>
              <a:ext uri="{FF2B5EF4-FFF2-40B4-BE49-F238E27FC236}">
                <a16:creationId xmlns:a16="http://schemas.microsoft.com/office/drawing/2014/main" id="{09C4C911-E5C6-9FD0-BFEF-6D0B4F001BF7}"/>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833975" cy="826527"/>
          </a:xfrm>
          <a:prstGeom prst="rect">
            <a:avLst/>
          </a:prstGeom>
        </p:spPr>
      </p:pic>
      <p:sp>
        <p:nvSpPr>
          <p:cNvPr id="3" name="Text Placeholder 9">
            <a:extLst>
              <a:ext uri="{FF2B5EF4-FFF2-40B4-BE49-F238E27FC236}">
                <a16:creationId xmlns:a16="http://schemas.microsoft.com/office/drawing/2014/main" id="{D786B4F9-EF6F-A3D1-1FCA-B3580C6055BC}"/>
              </a:ext>
            </a:extLst>
          </p:cNvPr>
          <p:cNvSpPr>
            <a:spLocks noGrp="1"/>
          </p:cNvSpPr>
          <p:nvPr>
            <p:ph type="body" sz="quarter" idx="15" hasCustomPrompt="1"/>
          </p:nvPr>
        </p:nvSpPr>
        <p:spPr>
          <a:xfrm>
            <a:off x="1266505" y="1119510"/>
            <a:ext cx="1940046" cy="229622"/>
          </a:xfrm>
          <a:prstGeom prst="rect">
            <a:avLst/>
          </a:prstGeom>
        </p:spPr>
        <p:txBody>
          <a:bodyPr/>
          <a:lstStyle>
            <a:lvl1pPr marL="0" indent="0" algn="l" defTabSz="914400" rtl="0" eaLnBrk="1" latinLnBrk="0" hangingPunct="1">
              <a:lnSpc>
                <a:spcPct val="100000"/>
              </a:lnSpc>
              <a:buNone/>
              <a:defRPr lang="en-GB" sz="800" b="0" i="0" kern="1200" dirty="0">
                <a:solidFill>
                  <a:srgbClr val="425563"/>
                </a:solidFill>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job title</a:t>
            </a:r>
          </a:p>
        </p:txBody>
      </p:sp>
      <p:sp>
        <p:nvSpPr>
          <p:cNvPr id="4" name="Text Placeholder 9">
            <a:extLst>
              <a:ext uri="{FF2B5EF4-FFF2-40B4-BE49-F238E27FC236}">
                <a16:creationId xmlns:a16="http://schemas.microsoft.com/office/drawing/2014/main" id="{1CB802ED-1E3E-EB72-C2D2-BEAC92AC4237}"/>
              </a:ext>
            </a:extLst>
          </p:cNvPr>
          <p:cNvSpPr>
            <a:spLocks noGrp="1"/>
          </p:cNvSpPr>
          <p:nvPr>
            <p:ph type="body" sz="quarter" idx="16" hasCustomPrompt="1"/>
          </p:nvPr>
        </p:nvSpPr>
        <p:spPr>
          <a:xfrm>
            <a:off x="1265978" y="906405"/>
            <a:ext cx="1940046" cy="179503"/>
          </a:xfrm>
          <a:prstGeom prst="rect">
            <a:avLst/>
          </a:prstGeom>
        </p:spPr>
        <p:txBody>
          <a:bodyPr/>
          <a:lstStyle>
            <a:lvl1pPr marL="0" indent="0" algn="l" defTabSz="914400" rtl="0" eaLnBrk="1" latinLnBrk="0" hangingPunct="1">
              <a:lnSpc>
                <a:spcPct val="100000"/>
              </a:lnSpc>
              <a:buNone/>
              <a:defRPr lang="en-GB" sz="1200" b="1" kern="1200" dirty="0">
                <a:solidFill>
                  <a:srgbClr val="005EB8"/>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insert name</a:t>
            </a:r>
          </a:p>
        </p:txBody>
      </p:sp>
      <p:sp>
        <p:nvSpPr>
          <p:cNvPr id="5" name="Text Placeholder 9">
            <a:extLst>
              <a:ext uri="{FF2B5EF4-FFF2-40B4-BE49-F238E27FC236}">
                <a16:creationId xmlns:a16="http://schemas.microsoft.com/office/drawing/2014/main" id="{80ED916B-CD22-17BF-DD9E-2D77C68E75F5}"/>
              </a:ext>
            </a:extLst>
          </p:cNvPr>
          <p:cNvSpPr>
            <a:spLocks noGrp="1"/>
          </p:cNvSpPr>
          <p:nvPr>
            <p:ph type="body" sz="quarter" idx="22" hasCustomPrompt="1"/>
          </p:nvPr>
        </p:nvSpPr>
        <p:spPr>
          <a:xfrm>
            <a:off x="7331301" y="1119510"/>
            <a:ext cx="1940046" cy="229622"/>
          </a:xfrm>
          <a:prstGeom prst="rect">
            <a:avLst/>
          </a:prstGeom>
        </p:spPr>
        <p:txBody>
          <a:bodyPr/>
          <a:lstStyle>
            <a:lvl1pPr marL="0" indent="0" algn="l" defTabSz="914400" rtl="0" eaLnBrk="1" latinLnBrk="0" hangingPunct="1">
              <a:lnSpc>
                <a:spcPct val="100000"/>
              </a:lnSpc>
              <a:buNone/>
              <a:defRPr lang="en-GB" sz="800" b="0" i="0" kern="1200" dirty="0">
                <a:solidFill>
                  <a:srgbClr val="425563"/>
                </a:solidFill>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job title</a:t>
            </a:r>
          </a:p>
        </p:txBody>
      </p:sp>
      <p:sp>
        <p:nvSpPr>
          <p:cNvPr id="6" name="Text Placeholder 9">
            <a:extLst>
              <a:ext uri="{FF2B5EF4-FFF2-40B4-BE49-F238E27FC236}">
                <a16:creationId xmlns:a16="http://schemas.microsoft.com/office/drawing/2014/main" id="{AA79E04C-B11F-131F-1C45-104769F5A455}"/>
              </a:ext>
            </a:extLst>
          </p:cNvPr>
          <p:cNvSpPr>
            <a:spLocks noGrp="1"/>
          </p:cNvSpPr>
          <p:nvPr>
            <p:ph type="body" sz="quarter" idx="23" hasCustomPrompt="1"/>
          </p:nvPr>
        </p:nvSpPr>
        <p:spPr>
          <a:xfrm>
            <a:off x="7330774" y="906405"/>
            <a:ext cx="1940046" cy="179503"/>
          </a:xfrm>
          <a:prstGeom prst="rect">
            <a:avLst/>
          </a:prstGeom>
        </p:spPr>
        <p:txBody>
          <a:bodyPr/>
          <a:lstStyle>
            <a:lvl1pPr marL="0" indent="0" algn="l" defTabSz="914400" rtl="0" eaLnBrk="1" latinLnBrk="0" hangingPunct="1">
              <a:lnSpc>
                <a:spcPct val="100000"/>
              </a:lnSpc>
              <a:buNone/>
              <a:defRPr lang="en-GB" sz="1200" b="1" kern="1200" dirty="0">
                <a:solidFill>
                  <a:srgbClr val="005EB8"/>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insert name</a:t>
            </a:r>
          </a:p>
        </p:txBody>
      </p:sp>
      <p:sp>
        <p:nvSpPr>
          <p:cNvPr id="7" name="Footer Placeholder 6">
            <a:extLst>
              <a:ext uri="{FF2B5EF4-FFF2-40B4-BE49-F238E27FC236}">
                <a16:creationId xmlns:a16="http://schemas.microsoft.com/office/drawing/2014/main" id="{C41539F6-ADAF-9166-EB70-1C9BB1183010}"/>
              </a:ext>
            </a:extLst>
          </p:cNvPr>
          <p:cNvSpPr>
            <a:spLocks noGrp="1"/>
          </p:cNvSpPr>
          <p:nvPr>
            <p:ph type="ftr" sz="quarter" idx="28"/>
          </p:nvPr>
        </p:nvSpPr>
        <p:spPr/>
        <p:txBody>
          <a:bodyPr/>
          <a:lstStyle/>
          <a:p>
            <a:endParaRPr lang="en-GB" dirty="0"/>
          </a:p>
        </p:txBody>
      </p:sp>
      <p:sp>
        <p:nvSpPr>
          <p:cNvPr id="8" name="Slide Number Placeholder 7">
            <a:extLst>
              <a:ext uri="{FF2B5EF4-FFF2-40B4-BE49-F238E27FC236}">
                <a16:creationId xmlns:a16="http://schemas.microsoft.com/office/drawing/2014/main" id="{D955F2AD-AFA9-FAFA-8559-9A9826B10804}"/>
              </a:ext>
            </a:extLst>
          </p:cNvPr>
          <p:cNvSpPr>
            <a:spLocks noGrp="1"/>
          </p:cNvSpPr>
          <p:nvPr>
            <p:ph type="sldNum" sz="quarter" idx="29"/>
          </p:nvPr>
        </p:nvSpPr>
        <p:spPr/>
        <p:txBody>
          <a:bodyPr/>
          <a:lstStyle/>
          <a:p>
            <a:fld id="{AEF90047-F6AF-4E19-94F5-26DC29EF171D}" type="slidenum">
              <a:rPr lang="en-GB" smtClean="0"/>
              <a:t>‹#›</a:t>
            </a:fld>
            <a:endParaRPr lang="en-GB" dirty="0"/>
          </a:p>
        </p:txBody>
      </p:sp>
    </p:spTree>
    <p:extLst>
      <p:ext uri="{BB962C8B-B14F-4D97-AF65-F5344CB8AC3E}">
        <p14:creationId xmlns:p14="http://schemas.microsoft.com/office/powerpoint/2010/main" val="3749216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ography V6">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BDE78EA7-ABF5-B489-F05E-591CDCB63671}"/>
              </a:ext>
            </a:extLst>
          </p:cNvPr>
          <p:cNvSpPr>
            <a:spLocks noGrp="1" noRot="1" noMove="1" noResize="1" noEditPoints="1" noAdjustHandles="1" noChangeArrowheads="1" noChangeShapeType="1"/>
          </p:cNvSpPr>
          <p:nvPr userDrawn="1"/>
        </p:nvSpPr>
        <p:spPr>
          <a:xfrm>
            <a:off x="0" y="4203"/>
            <a:ext cx="6096000" cy="5036542"/>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4" name="TextBox 23">
            <a:extLst>
              <a:ext uri="{FF2B5EF4-FFF2-40B4-BE49-F238E27FC236}">
                <a16:creationId xmlns:a16="http://schemas.microsoft.com/office/drawing/2014/main" id="{5EB567A7-8283-6C12-BB98-3972062FC54D}"/>
              </a:ext>
            </a:extLst>
          </p:cNvPr>
          <p:cNvSpPr txBox="1"/>
          <p:nvPr userDrawn="1"/>
        </p:nvSpPr>
        <p:spPr>
          <a:xfrm>
            <a:off x="742979" y="1512605"/>
            <a:ext cx="5473008" cy="261610"/>
          </a:xfrm>
          <a:prstGeom prst="rect">
            <a:avLst/>
          </a:prstGeom>
          <a:noFill/>
        </p:spPr>
        <p:txBody>
          <a:bodyPr wrap="square" rtlCol="0">
            <a:spAutoFit/>
          </a:bodyPr>
          <a:lstStyle/>
          <a:p>
            <a:r>
              <a:rPr lang="en-GB" sz="1050" b="1" dirty="0">
                <a:solidFill>
                  <a:srgbClr val="00A499"/>
                </a:solidFill>
                <a:effectLst/>
                <a:latin typeface="Arial" panose="020B0604020202020204" pitchFamily="34" charset="0"/>
              </a:rPr>
              <a:t>Overview</a:t>
            </a:r>
            <a:endParaRPr lang="en-GB" sz="900" b="0" i="0" dirty="0">
              <a:solidFill>
                <a:srgbClr val="425563"/>
              </a:solidFill>
              <a:latin typeface="Arial" panose="020B0604020202020204" pitchFamily="34" charset="0"/>
            </a:endParaRPr>
          </a:p>
        </p:txBody>
      </p:sp>
      <p:sp>
        <p:nvSpPr>
          <p:cNvPr id="25" name="Text Placeholder 9">
            <a:extLst>
              <a:ext uri="{FF2B5EF4-FFF2-40B4-BE49-F238E27FC236}">
                <a16:creationId xmlns:a16="http://schemas.microsoft.com/office/drawing/2014/main" id="{A5CF8011-FCA0-5B14-FA53-1A519DA879DC}"/>
              </a:ext>
            </a:extLst>
          </p:cNvPr>
          <p:cNvSpPr>
            <a:spLocks noGrp="1"/>
          </p:cNvSpPr>
          <p:nvPr>
            <p:ph type="body" sz="quarter" idx="13" hasCustomPrompt="1"/>
          </p:nvPr>
        </p:nvSpPr>
        <p:spPr>
          <a:xfrm>
            <a:off x="758765" y="1718201"/>
            <a:ext cx="4804979" cy="2575867"/>
          </a:xfrm>
          <a:prstGeom prst="rect">
            <a:avLst/>
          </a:prstGeom>
        </p:spPr>
        <p:txBody>
          <a:bodyPr/>
          <a:lstStyle>
            <a:lvl1pPr marL="0" indent="0" algn="l" defTabSz="914400" rtl="0" eaLnBrk="1" latinLnBrk="0" hangingPunct="1">
              <a:lnSpc>
                <a:spcPct val="100000"/>
              </a:lnSpc>
              <a:spcBef>
                <a:spcPts val="0"/>
              </a:spcBef>
              <a:buNone/>
              <a:defRPr lang="en-GB" sz="8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26" name="Rectangle 25">
            <a:extLst>
              <a:ext uri="{FF2B5EF4-FFF2-40B4-BE49-F238E27FC236}">
                <a16:creationId xmlns:a16="http://schemas.microsoft.com/office/drawing/2014/main" id="{2FF8C05C-D5E1-717F-2347-D13D18116767}"/>
              </a:ext>
            </a:extLst>
          </p:cNvPr>
          <p:cNvSpPr>
            <a:spLocks noGrp="1" noRot="1" noMove="1" noResize="1" noEditPoints="1" noAdjustHandles="1" noChangeArrowheads="1" noChangeShapeType="1"/>
          </p:cNvSpPr>
          <p:nvPr userDrawn="1"/>
        </p:nvSpPr>
        <p:spPr>
          <a:xfrm>
            <a:off x="0" y="5029199"/>
            <a:ext cx="6099048" cy="1828801"/>
          </a:xfrm>
          <a:prstGeom prst="rect">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7" name="TextBox 26">
            <a:extLst>
              <a:ext uri="{FF2B5EF4-FFF2-40B4-BE49-F238E27FC236}">
                <a16:creationId xmlns:a16="http://schemas.microsoft.com/office/drawing/2014/main" id="{427C3B62-72DB-A68A-481F-25A4BF20F7CA}"/>
              </a:ext>
            </a:extLst>
          </p:cNvPr>
          <p:cNvSpPr txBox="1">
            <a:spLocks noGrp="1" noRot="1" noMove="1" noResize="1" noEditPoints="1" noAdjustHandles="1" noChangeArrowheads="1" noChangeShapeType="1"/>
          </p:cNvSpPr>
          <p:nvPr userDrawn="1"/>
        </p:nvSpPr>
        <p:spPr>
          <a:xfrm>
            <a:off x="838200" y="4753151"/>
            <a:ext cx="2229469" cy="253916"/>
          </a:xfrm>
          <a:prstGeom prst="rect">
            <a:avLst/>
          </a:prstGeom>
          <a:solidFill>
            <a:srgbClr val="005EB8"/>
          </a:solidFill>
        </p:spPr>
        <p:txBody>
          <a:bodyPr wrap="square" rtlCol="0" anchor="ctr">
            <a:spAutoFit/>
          </a:bodyPr>
          <a:lstStyle/>
          <a:p>
            <a:r>
              <a:rPr lang="en-GB" sz="1050" b="1" dirty="0">
                <a:solidFill>
                  <a:schemeClr val="bg1"/>
                </a:solidFill>
                <a:effectLst/>
                <a:latin typeface="Arial" panose="020B0604020202020204" pitchFamily="34" charset="0"/>
              </a:rPr>
              <a:t>Specialisms &amp; Qualifications</a:t>
            </a:r>
            <a:endParaRPr lang="en-GB" sz="1050" dirty="0">
              <a:solidFill>
                <a:schemeClr val="bg1"/>
              </a:solidFill>
              <a:effectLst/>
              <a:latin typeface="Arial" panose="020B0604020202020204" pitchFamily="34" charset="0"/>
            </a:endParaRPr>
          </a:p>
        </p:txBody>
      </p:sp>
      <p:sp>
        <p:nvSpPr>
          <p:cNvPr id="28" name="Rectangle 27">
            <a:extLst>
              <a:ext uri="{FF2B5EF4-FFF2-40B4-BE49-F238E27FC236}">
                <a16:creationId xmlns:a16="http://schemas.microsoft.com/office/drawing/2014/main" id="{E537DF75-6A7C-8C01-7FB4-A0697078E906}"/>
              </a:ext>
            </a:extLst>
          </p:cNvPr>
          <p:cNvSpPr>
            <a:spLocks noGrp="1" noRot="1" noMove="1" noResize="1" noEditPoints="1" noAdjustHandles="1" noChangeArrowheads="1" noChangeShapeType="1"/>
          </p:cNvSpPr>
          <p:nvPr userDrawn="1"/>
        </p:nvSpPr>
        <p:spPr>
          <a:xfrm rot="18900000">
            <a:off x="3138697" y="4415111"/>
            <a:ext cx="254926" cy="622939"/>
          </a:xfrm>
          <a:prstGeom prst="rect">
            <a:avLst/>
          </a:prstGeom>
          <a:solidFill>
            <a:srgbClr val="6B4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9" name="Rectangle 28">
            <a:extLst>
              <a:ext uri="{FF2B5EF4-FFF2-40B4-BE49-F238E27FC236}">
                <a16:creationId xmlns:a16="http://schemas.microsoft.com/office/drawing/2014/main" id="{D663A31E-D3F0-95FF-2A13-68B6E05EA3E4}"/>
              </a:ext>
            </a:extLst>
          </p:cNvPr>
          <p:cNvSpPr>
            <a:spLocks noGrp="1" noRot="1" noMove="1" noResize="1" noEditPoints="1" noAdjustHandles="1" noChangeArrowheads="1" noChangeShapeType="1"/>
          </p:cNvSpPr>
          <p:nvPr userDrawn="1"/>
        </p:nvSpPr>
        <p:spPr>
          <a:xfrm>
            <a:off x="6096000" y="5029200"/>
            <a:ext cx="6095998" cy="1828801"/>
          </a:xfrm>
          <a:prstGeom prst="rect">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0" name="TextBox 29">
            <a:extLst>
              <a:ext uri="{FF2B5EF4-FFF2-40B4-BE49-F238E27FC236}">
                <a16:creationId xmlns:a16="http://schemas.microsoft.com/office/drawing/2014/main" id="{8DF50815-6BD0-8CB0-153A-017E4D3A5D11}"/>
              </a:ext>
            </a:extLst>
          </p:cNvPr>
          <p:cNvSpPr txBox="1">
            <a:spLocks noGrp="1" noRot="1" noMove="1" noResize="1" noEditPoints="1" noAdjustHandles="1" noChangeArrowheads="1" noChangeShapeType="1"/>
          </p:cNvSpPr>
          <p:nvPr userDrawn="1"/>
        </p:nvSpPr>
        <p:spPr>
          <a:xfrm>
            <a:off x="6934200" y="4753152"/>
            <a:ext cx="2229469" cy="253916"/>
          </a:xfrm>
          <a:prstGeom prst="rect">
            <a:avLst/>
          </a:prstGeom>
          <a:solidFill>
            <a:srgbClr val="005EB8"/>
          </a:solidFill>
        </p:spPr>
        <p:txBody>
          <a:bodyPr wrap="square" rtlCol="0" anchor="ctr">
            <a:spAutoFit/>
          </a:bodyPr>
          <a:lstStyle/>
          <a:p>
            <a:r>
              <a:rPr lang="en-GB" sz="1050" b="1" dirty="0">
                <a:solidFill>
                  <a:schemeClr val="bg1"/>
                </a:solidFill>
                <a:effectLst/>
                <a:latin typeface="Arial" panose="020B0604020202020204" pitchFamily="34" charset="0"/>
              </a:rPr>
              <a:t>Specialisms &amp; Qualifications</a:t>
            </a:r>
            <a:endParaRPr lang="en-GB" sz="1050" dirty="0">
              <a:solidFill>
                <a:schemeClr val="bg1"/>
              </a:solidFill>
              <a:effectLst/>
              <a:latin typeface="Arial" panose="020B0604020202020204" pitchFamily="34" charset="0"/>
            </a:endParaRPr>
          </a:p>
        </p:txBody>
      </p:sp>
      <p:sp>
        <p:nvSpPr>
          <p:cNvPr id="31" name="Rectangle 30">
            <a:extLst>
              <a:ext uri="{FF2B5EF4-FFF2-40B4-BE49-F238E27FC236}">
                <a16:creationId xmlns:a16="http://schemas.microsoft.com/office/drawing/2014/main" id="{C4E37987-E157-D931-CA8A-4E9950320970}"/>
              </a:ext>
            </a:extLst>
          </p:cNvPr>
          <p:cNvSpPr>
            <a:spLocks noGrp="1" noRot="1" noMove="1" noResize="1" noEditPoints="1" noAdjustHandles="1" noChangeArrowheads="1" noChangeShapeType="1"/>
          </p:cNvSpPr>
          <p:nvPr userDrawn="1"/>
        </p:nvSpPr>
        <p:spPr>
          <a:xfrm rot="2700000">
            <a:off x="9216800" y="4402801"/>
            <a:ext cx="525008" cy="525008"/>
          </a:xfrm>
          <a:prstGeom prst="rect">
            <a:avLst/>
          </a:prstGeom>
          <a:solidFill>
            <a:srgbClr val="E829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33" name="Text Placeholder 9">
            <a:extLst>
              <a:ext uri="{FF2B5EF4-FFF2-40B4-BE49-F238E27FC236}">
                <a16:creationId xmlns:a16="http://schemas.microsoft.com/office/drawing/2014/main" id="{2944B88D-B498-77E9-95E7-AFD3260F1E52}"/>
              </a:ext>
            </a:extLst>
          </p:cNvPr>
          <p:cNvSpPr>
            <a:spLocks noGrp="1"/>
          </p:cNvSpPr>
          <p:nvPr>
            <p:ph type="body" sz="quarter" idx="18" hasCustomPrompt="1"/>
          </p:nvPr>
        </p:nvSpPr>
        <p:spPr>
          <a:xfrm>
            <a:off x="746064" y="5097854"/>
            <a:ext cx="2092259" cy="791513"/>
          </a:xfrm>
          <a:prstGeom prst="rect">
            <a:avLst/>
          </a:prstGeom>
        </p:spPr>
        <p:txBody>
          <a:bodyPr/>
          <a:lstStyle>
            <a:lvl1pPr marL="0" indent="0" algn="l" defTabSz="914400" rtl="0" eaLnBrk="1" latinLnBrk="0" hangingPunct="1">
              <a:lnSpc>
                <a:spcPct val="100000"/>
              </a:lnSpc>
              <a:buNone/>
              <a:defRPr lang="en-GB" sz="800" kern="1200" dirty="0" smtClean="0">
                <a:solidFill>
                  <a:schemeClr val="bg1"/>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36" name="Text Placeholder 9">
            <a:extLst>
              <a:ext uri="{FF2B5EF4-FFF2-40B4-BE49-F238E27FC236}">
                <a16:creationId xmlns:a16="http://schemas.microsoft.com/office/drawing/2014/main" id="{569BB6CF-A6DE-1A1E-659E-8449162EDCD8}"/>
              </a:ext>
            </a:extLst>
          </p:cNvPr>
          <p:cNvSpPr>
            <a:spLocks noGrp="1"/>
          </p:cNvSpPr>
          <p:nvPr>
            <p:ph type="body" sz="quarter" idx="19" hasCustomPrompt="1"/>
          </p:nvPr>
        </p:nvSpPr>
        <p:spPr>
          <a:xfrm>
            <a:off x="2863723" y="5097854"/>
            <a:ext cx="2092259" cy="791513"/>
          </a:xfrm>
          <a:prstGeom prst="rect">
            <a:avLst/>
          </a:prstGeom>
        </p:spPr>
        <p:txBody>
          <a:bodyPr/>
          <a:lstStyle>
            <a:lvl1pPr marL="0" indent="0" algn="l" defTabSz="914400" rtl="0" eaLnBrk="1" latinLnBrk="0" hangingPunct="1">
              <a:lnSpc>
                <a:spcPct val="100000"/>
              </a:lnSpc>
              <a:buNone/>
              <a:defRPr lang="en-GB" sz="800" kern="1200" dirty="0" smtClean="0">
                <a:solidFill>
                  <a:schemeClr val="bg1"/>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37" name="Text Placeholder 9">
            <a:extLst>
              <a:ext uri="{FF2B5EF4-FFF2-40B4-BE49-F238E27FC236}">
                <a16:creationId xmlns:a16="http://schemas.microsoft.com/office/drawing/2014/main" id="{A372E1BC-4FD8-D883-CA06-3B6683D9F187}"/>
              </a:ext>
            </a:extLst>
          </p:cNvPr>
          <p:cNvSpPr>
            <a:spLocks noGrp="1"/>
          </p:cNvSpPr>
          <p:nvPr>
            <p:ph type="body" sz="quarter" idx="20" hasCustomPrompt="1"/>
          </p:nvPr>
        </p:nvSpPr>
        <p:spPr>
          <a:xfrm>
            <a:off x="6835483" y="5097854"/>
            <a:ext cx="2092259" cy="791513"/>
          </a:xfrm>
          <a:prstGeom prst="rect">
            <a:avLst/>
          </a:prstGeom>
        </p:spPr>
        <p:txBody>
          <a:bodyPr/>
          <a:lstStyle>
            <a:lvl1pPr marL="0" indent="0" algn="l" defTabSz="914400" rtl="0" eaLnBrk="1" latinLnBrk="0" hangingPunct="1">
              <a:lnSpc>
                <a:spcPct val="100000"/>
              </a:lnSpc>
              <a:buNone/>
              <a:defRPr lang="en-GB" sz="800" kern="1200" dirty="0" smtClean="0">
                <a:solidFill>
                  <a:schemeClr val="bg1"/>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38" name="Text Placeholder 9">
            <a:extLst>
              <a:ext uri="{FF2B5EF4-FFF2-40B4-BE49-F238E27FC236}">
                <a16:creationId xmlns:a16="http://schemas.microsoft.com/office/drawing/2014/main" id="{433DCE16-80F6-C4C7-71BE-271316585536}"/>
              </a:ext>
            </a:extLst>
          </p:cNvPr>
          <p:cNvSpPr>
            <a:spLocks noGrp="1"/>
          </p:cNvSpPr>
          <p:nvPr>
            <p:ph type="body" sz="quarter" idx="21" hasCustomPrompt="1"/>
          </p:nvPr>
        </p:nvSpPr>
        <p:spPr>
          <a:xfrm>
            <a:off x="8953142" y="5097854"/>
            <a:ext cx="2092259" cy="791513"/>
          </a:xfrm>
          <a:prstGeom prst="rect">
            <a:avLst/>
          </a:prstGeom>
        </p:spPr>
        <p:txBody>
          <a:bodyPr/>
          <a:lstStyle>
            <a:lvl1pPr marL="0" indent="0" algn="l" defTabSz="914400" rtl="0" eaLnBrk="1" latinLnBrk="0" hangingPunct="1">
              <a:lnSpc>
                <a:spcPct val="100000"/>
              </a:lnSpc>
              <a:buNone/>
              <a:defRPr lang="en-GB" sz="800" kern="1200" dirty="0" smtClean="0">
                <a:solidFill>
                  <a:schemeClr val="bg1"/>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42" name="TextBox 41">
            <a:extLst>
              <a:ext uri="{FF2B5EF4-FFF2-40B4-BE49-F238E27FC236}">
                <a16:creationId xmlns:a16="http://schemas.microsoft.com/office/drawing/2014/main" id="{98A11D3D-81E7-0CF9-0BD8-A8BA0619DBF7}"/>
              </a:ext>
            </a:extLst>
          </p:cNvPr>
          <p:cNvSpPr txBox="1"/>
          <p:nvPr userDrawn="1"/>
        </p:nvSpPr>
        <p:spPr>
          <a:xfrm>
            <a:off x="6835483" y="1512605"/>
            <a:ext cx="5473008" cy="261610"/>
          </a:xfrm>
          <a:prstGeom prst="rect">
            <a:avLst/>
          </a:prstGeom>
          <a:noFill/>
        </p:spPr>
        <p:txBody>
          <a:bodyPr wrap="square" rtlCol="0">
            <a:spAutoFit/>
          </a:bodyPr>
          <a:lstStyle/>
          <a:p>
            <a:r>
              <a:rPr lang="en-GB" sz="1050" b="1" dirty="0">
                <a:solidFill>
                  <a:srgbClr val="00A499"/>
                </a:solidFill>
                <a:effectLst/>
                <a:latin typeface="Arial" panose="020B0604020202020204" pitchFamily="34" charset="0"/>
              </a:rPr>
              <a:t>Overview</a:t>
            </a:r>
            <a:endParaRPr lang="en-GB" sz="900" b="0" i="0" dirty="0">
              <a:solidFill>
                <a:srgbClr val="425563"/>
              </a:solidFill>
              <a:latin typeface="Arial" panose="020B0604020202020204" pitchFamily="34" charset="0"/>
            </a:endParaRPr>
          </a:p>
        </p:txBody>
      </p:sp>
      <p:sp>
        <p:nvSpPr>
          <p:cNvPr id="43" name="Text Placeholder 9">
            <a:extLst>
              <a:ext uri="{FF2B5EF4-FFF2-40B4-BE49-F238E27FC236}">
                <a16:creationId xmlns:a16="http://schemas.microsoft.com/office/drawing/2014/main" id="{7C542DA1-99BA-5F33-9685-FFB2E022E967}"/>
              </a:ext>
            </a:extLst>
          </p:cNvPr>
          <p:cNvSpPr>
            <a:spLocks noGrp="1"/>
          </p:cNvSpPr>
          <p:nvPr>
            <p:ph type="body" sz="quarter" idx="25" hasCustomPrompt="1"/>
          </p:nvPr>
        </p:nvSpPr>
        <p:spPr>
          <a:xfrm>
            <a:off x="6851269" y="1718201"/>
            <a:ext cx="4804979" cy="2570299"/>
          </a:xfrm>
          <a:prstGeom prst="rect">
            <a:avLst/>
          </a:prstGeom>
        </p:spPr>
        <p:txBody>
          <a:bodyPr/>
          <a:lstStyle>
            <a:lvl1pPr marL="0" indent="0" algn="l" defTabSz="914400" rtl="0" eaLnBrk="1" latinLnBrk="0" hangingPunct="1">
              <a:lnSpc>
                <a:spcPct val="100000"/>
              </a:lnSpc>
              <a:spcBef>
                <a:spcPts val="0"/>
              </a:spcBef>
              <a:buNone/>
              <a:defRPr lang="en-GB" sz="8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endParaRPr lang="en-GB"/>
          </a:p>
        </p:txBody>
      </p:sp>
      <p:sp>
        <p:nvSpPr>
          <p:cNvPr id="3" name="Picture Placeholder 2">
            <a:extLst>
              <a:ext uri="{FF2B5EF4-FFF2-40B4-BE49-F238E27FC236}">
                <a16:creationId xmlns:a16="http://schemas.microsoft.com/office/drawing/2014/main" id="{1E6B9010-C120-BE67-DCB0-44D56989AD89}"/>
              </a:ext>
            </a:extLst>
          </p:cNvPr>
          <p:cNvSpPr>
            <a:spLocks noGrp="1"/>
          </p:cNvSpPr>
          <p:nvPr>
            <p:ph type="pic" sz="quarter" idx="26" hasCustomPrompt="1"/>
          </p:nvPr>
        </p:nvSpPr>
        <p:spPr>
          <a:xfrm>
            <a:off x="830038" y="826528"/>
            <a:ext cx="432892" cy="568783"/>
          </a:xfrm>
          <a:prstGeom prst="rect">
            <a:avLst/>
          </a:prstGeom>
        </p:spPr>
        <p:txBody>
          <a:bodyPr/>
          <a:lstStyle>
            <a:lvl1pPr marL="0" indent="0">
              <a:lnSpc>
                <a:spcPct val="100000"/>
              </a:lnSpc>
              <a:buNone/>
              <a:defRPr sz="700">
                <a:solidFill>
                  <a:srgbClr val="425563"/>
                </a:solidFill>
                <a:latin typeface="Arial" panose="020B0604020202020204" pitchFamily="34" charset="0"/>
                <a:cs typeface="Arial" panose="020B0604020202020204" pitchFamily="34" charset="0"/>
              </a:defRPr>
            </a:lvl1pPr>
          </a:lstStyle>
          <a:p>
            <a:r>
              <a:rPr lang="en-US" dirty="0"/>
              <a:t>Click to add head</a:t>
            </a:r>
            <a:br>
              <a:rPr lang="en-US" dirty="0"/>
            </a:br>
            <a:r>
              <a:rPr lang="en-US" dirty="0"/>
              <a:t>shot</a:t>
            </a:r>
          </a:p>
        </p:txBody>
      </p:sp>
      <p:sp>
        <p:nvSpPr>
          <p:cNvPr id="5" name="Picture Placeholder 2">
            <a:extLst>
              <a:ext uri="{FF2B5EF4-FFF2-40B4-BE49-F238E27FC236}">
                <a16:creationId xmlns:a16="http://schemas.microsoft.com/office/drawing/2014/main" id="{085B54E8-6C83-9430-9955-3596BE2D29F9}"/>
              </a:ext>
            </a:extLst>
          </p:cNvPr>
          <p:cNvSpPr>
            <a:spLocks noGrp="1"/>
          </p:cNvSpPr>
          <p:nvPr>
            <p:ph type="pic" sz="quarter" idx="27" hasCustomPrompt="1"/>
          </p:nvPr>
        </p:nvSpPr>
        <p:spPr>
          <a:xfrm>
            <a:off x="6891386" y="835621"/>
            <a:ext cx="432892" cy="568783"/>
          </a:xfrm>
          <a:prstGeom prst="rect">
            <a:avLst/>
          </a:prstGeom>
        </p:spPr>
        <p:txBody>
          <a:bodyPr/>
          <a:lstStyle>
            <a:lvl1pPr marL="0" indent="0">
              <a:lnSpc>
                <a:spcPct val="100000"/>
              </a:lnSpc>
              <a:buNone/>
              <a:defRPr sz="700">
                <a:solidFill>
                  <a:srgbClr val="425563"/>
                </a:solidFill>
                <a:latin typeface="Arial" panose="020B0604020202020204" pitchFamily="34" charset="0"/>
                <a:cs typeface="Arial" panose="020B0604020202020204" pitchFamily="34" charset="0"/>
              </a:defRPr>
            </a:lvl1pPr>
          </a:lstStyle>
          <a:p>
            <a:r>
              <a:rPr lang="en-US" dirty="0"/>
              <a:t>Click</a:t>
            </a:r>
            <a:br>
              <a:rPr lang="en-US" dirty="0"/>
            </a:br>
            <a:r>
              <a:rPr lang="en-US" dirty="0"/>
              <a:t>to add head</a:t>
            </a:r>
            <a:br>
              <a:rPr lang="en-US" dirty="0"/>
            </a:br>
            <a:r>
              <a:rPr lang="en-US" dirty="0"/>
              <a:t>shot</a:t>
            </a:r>
          </a:p>
        </p:txBody>
      </p:sp>
      <p:pic>
        <p:nvPicPr>
          <p:cNvPr id="2" name="Picture 1">
            <a:extLst>
              <a:ext uri="{FF2B5EF4-FFF2-40B4-BE49-F238E27FC236}">
                <a16:creationId xmlns:a16="http://schemas.microsoft.com/office/drawing/2014/main" id="{7A344552-5D3C-4F4A-8167-995D566FBAB4}"/>
              </a:ext>
            </a:extLst>
          </p:cNvPr>
          <p:cNvPicPr>
            <a:picLocks noGrp="1" noRot="1" noChangeAspect="1" noMove="1" noResize="1" noEditPoints="1" noAdjustHandles="1" noChangeArrowheads="1" noChangeShapeType="1" noCrop="1"/>
          </p:cNvPicPr>
          <p:nvPr userDrawn="1"/>
        </p:nvPicPr>
        <p:blipFill>
          <a:blip r:embed="rId2"/>
          <a:srcRect/>
          <a:stretch/>
        </p:blipFill>
        <p:spPr>
          <a:xfrm>
            <a:off x="0" y="0"/>
            <a:ext cx="1833975" cy="826527"/>
          </a:xfrm>
          <a:prstGeom prst="rect">
            <a:avLst/>
          </a:prstGeom>
        </p:spPr>
      </p:pic>
      <p:sp>
        <p:nvSpPr>
          <p:cNvPr id="4" name="Text Placeholder 9">
            <a:extLst>
              <a:ext uri="{FF2B5EF4-FFF2-40B4-BE49-F238E27FC236}">
                <a16:creationId xmlns:a16="http://schemas.microsoft.com/office/drawing/2014/main" id="{3455E8FC-2D7F-869C-31A5-13772C6617AC}"/>
              </a:ext>
            </a:extLst>
          </p:cNvPr>
          <p:cNvSpPr>
            <a:spLocks noGrp="1"/>
          </p:cNvSpPr>
          <p:nvPr>
            <p:ph type="body" sz="quarter" idx="15" hasCustomPrompt="1"/>
          </p:nvPr>
        </p:nvSpPr>
        <p:spPr>
          <a:xfrm>
            <a:off x="1266505" y="1119510"/>
            <a:ext cx="1940046" cy="229622"/>
          </a:xfrm>
          <a:prstGeom prst="rect">
            <a:avLst/>
          </a:prstGeom>
        </p:spPr>
        <p:txBody>
          <a:bodyPr/>
          <a:lstStyle>
            <a:lvl1pPr marL="0" indent="0" algn="l" defTabSz="914400" rtl="0" eaLnBrk="1" latinLnBrk="0" hangingPunct="1">
              <a:lnSpc>
                <a:spcPct val="100000"/>
              </a:lnSpc>
              <a:buNone/>
              <a:defRPr lang="en-GB" sz="800" b="0" i="0" kern="1200" dirty="0">
                <a:solidFill>
                  <a:srgbClr val="425563"/>
                </a:solidFill>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job title</a:t>
            </a:r>
          </a:p>
        </p:txBody>
      </p:sp>
      <p:sp>
        <p:nvSpPr>
          <p:cNvPr id="6" name="Text Placeholder 9">
            <a:extLst>
              <a:ext uri="{FF2B5EF4-FFF2-40B4-BE49-F238E27FC236}">
                <a16:creationId xmlns:a16="http://schemas.microsoft.com/office/drawing/2014/main" id="{0D3DD139-843C-821E-D6AC-3EDA21306E15}"/>
              </a:ext>
            </a:extLst>
          </p:cNvPr>
          <p:cNvSpPr>
            <a:spLocks noGrp="1"/>
          </p:cNvSpPr>
          <p:nvPr>
            <p:ph type="body" sz="quarter" idx="16" hasCustomPrompt="1"/>
          </p:nvPr>
        </p:nvSpPr>
        <p:spPr>
          <a:xfrm>
            <a:off x="1265978" y="906405"/>
            <a:ext cx="1940046" cy="179503"/>
          </a:xfrm>
          <a:prstGeom prst="rect">
            <a:avLst/>
          </a:prstGeom>
        </p:spPr>
        <p:txBody>
          <a:bodyPr/>
          <a:lstStyle>
            <a:lvl1pPr marL="0" indent="0" algn="l" defTabSz="914400" rtl="0" eaLnBrk="1" latinLnBrk="0" hangingPunct="1">
              <a:lnSpc>
                <a:spcPct val="100000"/>
              </a:lnSpc>
              <a:buNone/>
              <a:defRPr lang="en-GB" sz="1200" b="1" kern="1200" dirty="0">
                <a:solidFill>
                  <a:srgbClr val="005EB8"/>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insert name</a:t>
            </a:r>
          </a:p>
        </p:txBody>
      </p:sp>
      <p:sp>
        <p:nvSpPr>
          <p:cNvPr id="7" name="Text Placeholder 9">
            <a:extLst>
              <a:ext uri="{FF2B5EF4-FFF2-40B4-BE49-F238E27FC236}">
                <a16:creationId xmlns:a16="http://schemas.microsoft.com/office/drawing/2014/main" id="{C9CF61CF-B664-59AC-8A6B-39F1C94BA345}"/>
              </a:ext>
            </a:extLst>
          </p:cNvPr>
          <p:cNvSpPr>
            <a:spLocks noGrp="1"/>
          </p:cNvSpPr>
          <p:nvPr>
            <p:ph type="body" sz="quarter" idx="22" hasCustomPrompt="1"/>
          </p:nvPr>
        </p:nvSpPr>
        <p:spPr>
          <a:xfrm>
            <a:off x="7331301" y="1119510"/>
            <a:ext cx="1940046" cy="229622"/>
          </a:xfrm>
          <a:prstGeom prst="rect">
            <a:avLst/>
          </a:prstGeom>
        </p:spPr>
        <p:txBody>
          <a:bodyPr/>
          <a:lstStyle>
            <a:lvl1pPr marL="0" indent="0" algn="l" defTabSz="914400" rtl="0" eaLnBrk="1" latinLnBrk="0" hangingPunct="1">
              <a:lnSpc>
                <a:spcPct val="100000"/>
              </a:lnSpc>
              <a:buNone/>
              <a:defRPr lang="en-GB" sz="800" b="0" i="0" kern="1200" dirty="0">
                <a:solidFill>
                  <a:srgbClr val="425563"/>
                </a:solidFill>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job title</a:t>
            </a:r>
          </a:p>
        </p:txBody>
      </p:sp>
      <p:sp>
        <p:nvSpPr>
          <p:cNvPr id="8" name="Text Placeholder 9">
            <a:extLst>
              <a:ext uri="{FF2B5EF4-FFF2-40B4-BE49-F238E27FC236}">
                <a16:creationId xmlns:a16="http://schemas.microsoft.com/office/drawing/2014/main" id="{E167075F-0607-FC24-AB56-E2A9A1EFFF42}"/>
              </a:ext>
            </a:extLst>
          </p:cNvPr>
          <p:cNvSpPr>
            <a:spLocks noGrp="1"/>
          </p:cNvSpPr>
          <p:nvPr>
            <p:ph type="body" sz="quarter" idx="23" hasCustomPrompt="1"/>
          </p:nvPr>
        </p:nvSpPr>
        <p:spPr>
          <a:xfrm>
            <a:off x="7330774" y="906405"/>
            <a:ext cx="1940046" cy="179503"/>
          </a:xfrm>
          <a:prstGeom prst="rect">
            <a:avLst/>
          </a:prstGeom>
        </p:spPr>
        <p:txBody>
          <a:bodyPr/>
          <a:lstStyle>
            <a:lvl1pPr marL="0" indent="0" algn="l" defTabSz="914400" rtl="0" eaLnBrk="1" latinLnBrk="0" hangingPunct="1">
              <a:lnSpc>
                <a:spcPct val="100000"/>
              </a:lnSpc>
              <a:buNone/>
              <a:defRPr lang="en-GB" sz="1200" b="1" kern="1200" dirty="0">
                <a:solidFill>
                  <a:srgbClr val="005EB8"/>
                </a:solidFill>
                <a:effectLst/>
                <a:latin typeface="Arial" panose="020B0604020202020204" pitchFamily="34" charset="0"/>
                <a:ea typeface="+mn-ea"/>
                <a:cs typeface="+mn-cs"/>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insert name</a:t>
            </a:r>
          </a:p>
        </p:txBody>
      </p:sp>
      <p:sp>
        <p:nvSpPr>
          <p:cNvPr id="9" name="Footer Placeholder 8">
            <a:extLst>
              <a:ext uri="{FF2B5EF4-FFF2-40B4-BE49-F238E27FC236}">
                <a16:creationId xmlns:a16="http://schemas.microsoft.com/office/drawing/2014/main" id="{57F14B65-B545-19A6-F4FF-2EA7151CF3F7}"/>
              </a:ext>
            </a:extLst>
          </p:cNvPr>
          <p:cNvSpPr>
            <a:spLocks noGrp="1"/>
          </p:cNvSpPr>
          <p:nvPr>
            <p:ph type="ftr" sz="quarter" idx="28"/>
          </p:nvPr>
        </p:nvSpPr>
        <p:spPr/>
        <p:txBody>
          <a:bodyPr/>
          <a:lstStyle/>
          <a:p>
            <a:endParaRPr lang="en-GB" dirty="0"/>
          </a:p>
        </p:txBody>
      </p:sp>
      <p:sp>
        <p:nvSpPr>
          <p:cNvPr id="10" name="Slide Number Placeholder 9">
            <a:extLst>
              <a:ext uri="{FF2B5EF4-FFF2-40B4-BE49-F238E27FC236}">
                <a16:creationId xmlns:a16="http://schemas.microsoft.com/office/drawing/2014/main" id="{2EA0E75D-D69F-8631-08D1-6B9DF6AB1F1E}"/>
              </a:ext>
            </a:extLst>
          </p:cNvPr>
          <p:cNvSpPr>
            <a:spLocks noGrp="1"/>
          </p:cNvSpPr>
          <p:nvPr>
            <p:ph type="sldNum" sz="quarter" idx="29"/>
          </p:nvPr>
        </p:nvSpPr>
        <p:spPr/>
        <p:txBody>
          <a:bodyPr/>
          <a:lstStyle/>
          <a:p>
            <a:fld id="{AEF90047-F6AF-4E19-94F5-26DC29EF171D}" type="slidenum">
              <a:rPr lang="en-GB" smtClean="0"/>
              <a:t>‹#›</a:t>
            </a:fld>
            <a:endParaRPr lang="en-GB" dirty="0"/>
          </a:p>
        </p:txBody>
      </p:sp>
    </p:spTree>
    <p:extLst>
      <p:ext uri="{BB962C8B-B14F-4D97-AF65-F5344CB8AC3E}">
        <p14:creationId xmlns:p14="http://schemas.microsoft.com/office/powerpoint/2010/main" val="3085511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303B-6EF9-834F-A594-9530BD81E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546D1-F3E4-794D-916F-97545AF2F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4F149723-6694-2A3B-4503-293B0708286D}"/>
              </a:ext>
            </a:extLst>
          </p:cNvPr>
          <p:cNvSpPr>
            <a:spLocks noGrp="1"/>
          </p:cNvSpPr>
          <p:nvPr>
            <p:ph type="ftr" sz="quarter" idx="13"/>
          </p:nvPr>
        </p:nvSpPr>
        <p:spPr/>
        <p:txBody>
          <a:bodyPr/>
          <a:lstStyle/>
          <a:p>
            <a:endParaRPr lang="en-GB" dirty="0"/>
          </a:p>
        </p:txBody>
      </p:sp>
      <p:sp>
        <p:nvSpPr>
          <p:cNvPr id="5" name="Slide Number Placeholder 4">
            <a:extLst>
              <a:ext uri="{FF2B5EF4-FFF2-40B4-BE49-F238E27FC236}">
                <a16:creationId xmlns:a16="http://schemas.microsoft.com/office/drawing/2014/main" id="{8B31AE6C-2312-4750-5BAE-0C181D698BA7}"/>
              </a:ext>
            </a:extLst>
          </p:cNvPr>
          <p:cNvSpPr>
            <a:spLocks noGrp="1"/>
          </p:cNvSpPr>
          <p:nvPr>
            <p:ph type="sldNum" sz="quarter" idx="14"/>
          </p:nvPr>
        </p:nvSpPr>
        <p:spPr/>
        <p:txBody>
          <a:bodyPr/>
          <a:lstStyle/>
          <a:p>
            <a:fld id="{AA50C748-6722-4E90-94C8-B8C61AF3D23F}" type="slidenum">
              <a:rPr lang="en-GB" smtClean="0"/>
              <a:t>‹#›</a:t>
            </a:fld>
            <a:endParaRPr lang="en-GB" dirty="0"/>
          </a:p>
        </p:txBody>
      </p:sp>
    </p:spTree>
    <p:extLst>
      <p:ext uri="{BB962C8B-B14F-4D97-AF65-F5344CB8AC3E}">
        <p14:creationId xmlns:p14="http://schemas.microsoft.com/office/powerpoint/2010/main" val="41348047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F7F596-DFD0-A7B5-2681-224B1AD3F07A}"/>
              </a:ext>
            </a:extLst>
          </p:cNvPr>
          <p:cNvSpPr/>
          <p:nvPr userDrawn="1"/>
        </p:nvSpPr>
        <p:spPr>
          <a:xfrm>
            <a:off x="0" y="0"/>
            <a:ext cx="12192000" cy="6489537"/>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a:extLst>
              <a:ext uri="{FF2B5EF4-FFF2-40B4-BE49-F238E27FC236}">
                <a16:creationId xmlns:a16="http://schemas.microsoft.com/office/drawing/2014/main" id="{2E3F303B-6EF9-834F-A594-9530BD81E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546D1-F3E4-794D-916F-97545AF2F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9E6D37A-4C08-DA5E-BFCA-7D8C58AA6261}"/>
              </a:ext>
            </a:extLst>
          </p:cNvPr>
          <p:cNvSpPr>
            <a:spLocks noGrp="1"/>
          </p:cNvSpPr>
          <p:nvPr>
            <p:ph type="ftr" sz="quarter" idx="13"/>
          </p:nvPr>
        </p:nvSpPr>
        <p:spPr/>
        <p:txBody>
          <a:bodyPr/>
          <a:lstStyle/>
          <a:p>
            <a:endParaRPr lang="en-GB" dirty="0"/>
          </a:p>
        </p:txBody>
      </p:sp>
      <p:sp>
        <p:nvSpPr>
          <p:cNvPr id="7" name="Slide Number Placeholder 6">
            <a:extLst>
              <a:ext uri="{FF2B5EF4-FFF2-40B4-BE49-F238E27FC236}">
                <a16:creationId xmlns:a16="http://schemas.microsoft.com/office/drawing/2014/main" id="{F4B17579-2610-9C35-D5ED-24F863D8BE9B}"/>
              </a:ext>
            </a:extLst>
          </p:cNvPr>
          <p:cNvSpPr>
            <a:spLocks noGrp="1"/>
          </p:cNvSpPr>
          <p:nvPr>
            <p:ph type="sldNum" sz="quarter" idx="14"/>
          </p:nvPr>
        </p:nvSpPr>
        <p:spPr/>
        <p:txBody>
          <a:bodyPr/>
          <a:lstStyle/>
          <a:p>
            <a:fld id="{AA50C748-6722-4E90-94C8-B8C61AF3D23F}" type="slidenum">
              <a:rPr lang="en-GB" smtClean="0"/>
              <a:t>‹#›</a:t>
            </a:fld>
            <a:endParaRPr lang="en-GB" dirty="0"/>
          </a:p>
        </p:txBody>
      </p:sp>
    </p:spTree>
    <p:extLst>
      <p:ext uri="{BB962C8B-B14F-4D97-AF65-F5344CB8AC3E}">
        <p14:creationId xmlns:p14="http://schemas.microsoft.com/office/powerpoint/2010/main" val="2040914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rgbClr val="425563"/>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46147413-C060-3DCA-EC01-399F15EB688D}"/>
              </a:ext>
            </a:extLst>
          </p:cNvPr>
          <p:cNvSpPr>
            <a:spLocks noGrp="1" noRot="1" noMove="1" noResize="1" noEditPoints="1" noAdjustHandles="1" noChangeArrowheads="1" noChangeShapeType="1"/>
          </p:cNvSpPr>
          <p:nvPr userDrawn="1"/>
        </p:nvSpPr>
        <p:spPr>
          <a:xfrm rot="16200000">
            <a:off x="7552200" y="2218200"/>
            <a:ext cx="4930339" cy="4349259"/>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110052 w 1028481"/>
              <a:gd name="connsiteY12" fmla="*/ 809631 h 809632"/>
              <a:gd name="connsiteX13" fmla="*/ 0 w 1028481"/>
              <a:gd name="connsiteY13" fmla="*/ 0 h 809632"/>
              <a:gd name="connsiteX0" fmla="*/ 0 w 918429"/>
              <a:gd name="connsiteY0" fmla="*/ 12229 h 809632"/>
              <a:gd name="connsiteX1" fmla="*/ 513613 w 918429"/>
              <a:gd name="connsiteY1" fmla="*/ 0 h 809632"/>
              <a:gd name="connsiteX2" fmla="*/ 516195 w 918429"/>
              <a:gd name="connsiteY2" fmla="*/ 0 h 809632"/>
              <a:gd name="connsiteX3" fmla="*/ 516195 w 918429"/>
              <a:gd name="connsiteY3" fmla="*/ 260 h 809632"/>
              <a:gd name="connsiteX4" fmla="*/ 595198 w 918429"/>
              <a:gd name="connsiteY4" fmla="*/ 8224 h 809632"/>
              <a:gd name="connsiteX5" fmla="*/ 918429 w 918429"/>
              <a:gd name="connsiteY5" fmla="*/ 404816 h 809632"/>
              <a:gd name="connsiteX6" fmla="*/ 595198 w 918429"/>
              <a:gd name="connsiteY6" fmla="*/ 801408 h 809632"/>
              <a:gd name="connsiteX7" fmla="*/ 516195 w 918429"/>
              <a:gd name="connsiteY7" fmla="*/ 809372 h 809632"/>
              <a:gd name="connsiteX8" fmla="*/ 516195 w 918429"/>
              <a:gd name="connsiteY8" fmla="*/ 809631 h 809632"/>
              <a:gd name="connsiteX9" fmla="*/ 513623 w 918429"/>
              <a:gd name="connsiteY9" fmla="*/ 809631 h 809632"/>
              <a:gd name="connsiteX10" fmla="*/ 513613 w 918429"/>
              <a:gd name="connsiteY10" fmla="*/ 809632 h 809632"/>
              <a:gd name="connsiteX11" fmla="*/ 513603 w 918429"/>
              <a:gd name="connsiteY11" fmla="*/ 809631 h 809632"/>
              <a:gd name="connsiteX12" fmla="*/ 0 w 918429"/>
              <a:gd name="connsiteY12" fmla="*/ 809631 h 809632"/>
              <a:gd name="connsiteX13" fmla="*/ 0 w 918429"/>
              <a:gd name="connsiteY13" fmla="*/ 12229 h 809632"/>
              <a:gd name="connsiteX0" fmla="*/ 0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0 w 918429"/>
              <a:gd name="connsiteY13" fmla="*/ 0 h 81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8429" h="810183">
                <a:moveTo>
                  <a:pt x="0" y="0"/>
                </a:moveTo>
                <a:lnTo>
                  <a:pt x="513613" y="551"/>
                </a:lnTo>
                <a:lnTo>
                  <a:pt x="516195" y="551"/>
                </a:lnTo>
                <a:lnTo>
                  <a:pt x="516195" y="811"/>
                </a:lnTo>
                <a:lnTo>
                  <a:pt x="595198" y="8775"/>
                </a:lnTo>
                <a:cubicBezTo>
                  <a:pt x="779666" y="46523"/>
                  <a:pt x="918429" y="209740"/>
                  <a:pt x="918429" y="405367"/>
                </a:cubicBezTo>
                <a:cubicBezTo>
                  <a:pt x="918429" y="600994"/>
                  <a:pt x="779666" y="764211"/>
                  <a:pt x="595198" y="801959"/>
                </a:cubicBezTo>
                <a:lnTo>
                  <a:pt x="516195" y="809923"/>
                </a:lnTo>
                <a:lnTo>
                  <a:pt x="516195" y="810182"/>
                </a:lnTo>
                <a:lnTo>
                  <a:pt x="513623" y="810182"/>
                </a:lnTo>
                <a:cubicBezTo>
                  <a:pt x="513620" y="810182"/>
                  <a:pt x="513616" y="810183"/>
                  <a:pt x="513613" y="810183"/>
                </a:cubicBezTo>
                <a:cubicBezTo>
                  <a:pt x="513610" y="810183"/>
                  <a:pt x="513606" y="810182"/>
                  <a:pt x="513603" y="810182"/>
                </a:cubicBezTo>
                <a:lnTo>
                  <a:pt x="0" y="810182"/>
                </a:lnTo>
                <a:lnTo>
                  <a:pt x="0" y="0"/>
                </a:lnTo>
                <a:close/>
              </a:path>
            </a:pathLst>
          </a:custGeom>
          <a:solidFill>
            <a:srgbClr val="E829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Arial" panose="020B0604020202020204" pitchFamily="34" charset="0"/>
            </a:endParaRPr>
          </a:p>
        </p:txBody>
      </p:sp>
      <p:sp>
        <p:nvSpPr>
          <p:cNvPr id="12" name="Rectangle 11">
            <a:extLst>
              <a:ext uri="{FF2B5EF4-FFF2-40B4-BE49-F238E27FC236}">
                <a16:creationId xmlns:a16="http://schemas.microsoft.com/office/drawing/2014/main" id="{BE8FB02D-CFE7-A9BB-3E98-29CF337251B1}"/>
              </a:ext>
            </a:extLst>
          </p:cNvPr>
          <p:cNvSpPr>
            <a:spLocks noGrp="1" noRot="1" noMove="1" noResize="1" noEditPoints="1" noAdjustHandles="1" noChangeArrowheads="1" noChangeShapeType="1"/>
          </p:cNvSpPr>
          <p:nvPr userDrawn="1"/>
        </p:nvSpPr>
        <p:spPr>
          <a:xfrm rot="18900000">
            <a:off x="3621206" y="1342865"/>
            <a:ext cx="1887416" cy="5685692"/>
          </a:xfrm>
          <a:prstGeom prst="rect">
            <a:avLst/>
          </a:prstGeom>
          <a:solidFill>
            <a:srgbClr val="6B4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Rectangle 12">
            <a:extLst>
              <a:ext uri="{FF2B5EF4-FFF2-40B4-BE49-F238E27FC236}">
                <a16:creationId xmlns:a16="http://schemas.microsoft.com/office/drawing/2014/main" id="{0E0EB1F0-F189-3527-1922-ED6B2E29A1EC}"/>
              </a:ext>
            </a:extLst>
          </p:cNvPr>
          <p:cNvSpPr>
            <a:spLocks noGrp="1" noRot="1" noMove="1" noResize="1" noEditPoints="1" noAdjustHandles="1" noChangeArrowheads="1" noChangeShapeType="1"/>
          </p:cNvSpPr>
          <p:nvPr userDrawn="1"/>
        </p:nvSpPr>
        <p:spPr>
          <a:xfrm>
            <a:off x="0" y="1172309"/>
            <a:ext cx="1887416" cy="568569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14" name="Rectangle 13">
            <a:extLst>
              <a:ext uri="{FF2B5EF4-FFF2-40B4-BE49-F238E27FC236}">
                <a16:creationId xmlns:a16="http://schemas.microsoft.com/office/drawing/2014/main" id="{986C40D6-0936-6496-9CDF-3F783E769531}"/>
              </a:ext>
            </a:extLst>
          </p:cNvPr>
          <p:cNvSpPr>
            <a:spLocks noGrp="1" noRot="1" noMove="1" noResize="1" noEditPoints="1" noAdjustHandles="1" noChangeArrowheads="1" noChangeShapeType="1"/>
          </p:cNvSpPr>
          <p:nvPr userDrawn="1"/>
        </p:nvSpPr>
        <p:spPr>
          <a:xfrm rot="2700000">
            <a:off x="5448638" y="2274986"/>
            <a:ext cx="2098431" cy="2098431"/>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5" name="Picture 14">
            <a:extLst>
              <a:ext uri="{FF2B5EF4-FFF2-40B4-BE49-F238E27FC236}">
                <a16:creationId xmlns:a16="http://schemas.microsoft.com/office/drawing/2014/main" id="{8D920FA3-CD11-8708-73C5-F450CDE4874F}"/>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4729"/>
            <a:ext cx="1833976" cy="826527"/>
          </a:xfrm>
          <a:prstGeom prst="rect">
            <a:avLst/>
          </a:prstGeom>
        </p:spPr>
      </p:pic>
      <p:sp>
        <p:nvSpPr>
          <p:cNvPr id="2" name="Date Placeholder 1">
            <a:extLst>
              <a:ext uri="{FF2B5EF4-FFF2-40B4-BE49-F238E27FC236}">
                <a16:creationId xmlns:a16="http://schemas.microsoft.com/office/drawing/2014/main" id="{8F673377-D436-6E4A-116F-5685DAD326FA}"/>
              </a:ext>
            </a:extLst>
          </p:cNvPr>
          <p:cNvSpPr>
            <a:spLocks noGrp="1"/>
          </p:cNvSpPr>
          <p:nvPr>
            <p:ph type="dt" sz="half" idx="11"/>
          </p:nvPr>
        </p:nvSpPr>
        <p:spPr/>
        <p:txBody>
          <a:bodyPr/>
          <a:lstStyle/>
          <a:p>
            <a:fld id="{1CA50276-26F4-479E-B0A4-338143E289BF}" type="datetime1">
              <a:rPr lang="en-GB" smtClean="0"/>
              <a:t>17/09/2024</a:t>
            </a:fld>
            <a:endParaRPr lang="en-GB" dirty="0"/>
          </a:p>
        </p:txBody>
      </p:sp>
      <p:sp>
        <p:nvSpPr>
          <p:cNvPr id="3" name="Footer Placeholder 2">
            <a:extLst>
              <a:ext uri="{FF2B5EF4-FFF2-40B4-BE49-F238E27FC236}">
                <a16:creationId xmlns:a16="http://schemas.microsoft.com/office/drawing/2014/main" id="{277A6BAE-FEA2-E71A-FAAC-1428E17E7F43}"/>
              </a:ext>
            </a:extLst>
          </p:cNvPr>
          <p:cNvSpPr>
            <a:spLocks noGrp="1"/>
          </p:cNvSpPr>
          <p:nvPr>
            <p:ph type="ftr" sz="quarter" idx="12"/>
          </p:nvPr>
        </p:nvSpPr>
        <p:spPr/>
        <p:txBody>
          <a:bodyPr/>
          <a:lstStyle/>
          <a:p>
            <a:endParaRPr lang="en-GB" dirty="0"/>
          </a:p>
        </p:txBody>
      </p:sp>
      <p:sp>
        <p:nvSpPr>
          <p:cNvPr id="4" name="Title 3">
            <a:extLst>
              <a:ext uri="{FF2B5EF4-FFF2-40B4-BE49-F238E27FC236}">
                <a16:creationId xmlns:a16="http://schemas.microsoft.com/office/drawing/2014/main" id="{A7D0497E-85A4-745D-7128-477377B59A73}"/>
              </a:ext>
            </a:extLst>
          </p:cNvPr>
          <p:cNvSpPr>
            <a:spLocks noGrp="1"/>
          </p:cNvSpPr>
          <p:nvPr>
            <p:ph type="title" hasCustomPrompt="1"/>
          </p:nvPr>
        </p:nvSpPr>
        <p:spPr>
          <a:xfrm>
            <a:off x="723600" y="2303958"/>
            <a:ext cx="3848400" cy="2311200"/>
          </a:xfrm>
          <a:prstGeom prst="rect">
            <a:avLst/>
          </a:prstGeom>
        </p:spPr>
        <p:txBody>
          <a:bodyPr anchor="ctr"/>
          <a:lstStyle>
            <a:lvl1pPr>
              <a:defRPr lang="en-GB" sz="3200" b="1" dirty="0">
                <a:solidFill>
                  <a:srgbClr val="FFFFFF"/>
                </a:solidFill>
                <a:effectLst/>
                <a:latin typeface="Arial" panose="020B0604020202020204" pitchFamily="34" charset="0"/>
                <a:ea typeface="+mn-ea"/>
                <a:cs typeface="Arial" panose="020B0604020202020204" pitchFamily="34" charset="0"/>
              </a:defRPr>
            </a:lvl1pPr>
          </a:lstStyle>
          <a:p>
            <a:pPr marL="0" lvl="0" indent="0">
              <a:lnSpc>
                <a:spcPct val="100000"/>
              </a:lnSpc>
              <a:spcBef>
                <a:spcPts val="1000"/>
              </a:spcBef>
              <a:buFont typeface="Arial" panose="020B0604020202020204" pitchFamily="34" charset="0"/>
            </a:pPr>
            <a:r>
              <a:rPr lang="en-GB"/>
              <a:t>Click to edit section break title</a:t>
            </a:r>
          </a:p>
        </p:txBody>
      </p:sp>
      <p:pic>
        <p:nvPicPr>
          <p:cNvPr id="5" name="Picture 4" descr="A blue and white logo&#10;&#10;Description automatically generated with low confidence">
            <a:extLst>
              <a:ext uri="{FF2B5EF4-FFF2-40B4-BE49-F238E27FC236}">
                <a16:creationId xmlns:a16="http://schemas.microsoft.com/office/drawing/2014/main" id="{2994A8F7-2537-4446-AA69-3BA390E6D9E9}"/>
              </a:ext>
            </a:extLst>
          </p:cNvPr>
          <p:cNvPicPr>
            <a:picLocks noGrp="1" noRot="1" noMove="1" noResize="1" noEditPoints="1" noAdjustHandles="1" noChangeArrowheads="1" noChangeShapeType="1" noCrop="1"/>
          </p:cNvPicPr>
          <p:nvPr userDrawn="1"/>
        </p:nvPicPr>
        <p:blipFill>
          <a:blip r:embed="rId3"/>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37854269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59690-7FC2-2C4F-AFEB-E8C9E38F07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1C2889-D36B-804B-8EDA-9DD87B214723}"/>
              </a:ext>
            </a:extLst>
          </p:cNvPr>
          <p:cNvSpPr>
            <a:spLocks noGrp="1"/>
          </p:cNvSpPr>
          <p:nvPr>
            <p:ph sz="half" idx="1"/>
          </p:nvPr>
        </p:nvSpPr>
        <p:spPr>
          <a:xfrm>
            <a:off x="623843" y="1093788"/>
            <a:ext cx="5395957" cy="508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3DE7E3-F978-EB45-B9AB-F3B5770A188B}"/>
              </a:ext>
            </a:extLst>
          </p:cNvPr>
          <p:cNvSpPr>
            <a:spLocks noGrp="1"/>
          </p:cNvSpPr>
          <p:nvPr>
            <p:ph sz="half" idx="2"/>
          </p:nvPr>
        </p:nvSpPr>
        <p:spPr>
          <a:xfrm>
            <a:off x="6172199" y="1093788"/>
            <a:ext cx="5518447" cy="508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6F52C07-9E2E-3ABA-79B9-136E2EE30FB0}"/>
              </a:ext>
            </a:extLst>
          </p:cNvPr>
          <p:cNvSpPr>
            <a:spLocks noGrp="1"/>
          </p:cNvSpPr>
          <p:nvPr>
            <p:ph type="ftr" sz="quarter" idx="13"/>
          </p:nvPr>
        </p:nvSpPr>
        <p:spPr/>
        <p:txBody>
          <a:bodyPr/>
          <a:lstStyle/>
          <a:p>
            <a:endParaRPr lang="en-GB" dirty="0"/>
          </a:p>
        </p:txBody>
      </p:sp>
      <p:sp>
        <p:nvSpPr>
          <p:cNvPr id="6" name="Slide Number Placeholder 5">
            <a:extLst>
              <a:ext uri="{FF2B5EF4-FFF2-40B4-BE49-F238E27FC236}">
                <a16:creationId xmlns:a16="http://schemas.microsoft.com/office/drawing/2014/main" id="{40AC2A94-D836-4DBE-652A-88C33BC9E710}"/>
              </a:ext>
            </a:extLst>
          </p:cNvPr>
          <p:cNvSpPr>
            <a:spLocks noGrp="1"/>
          </p:cNvSpPr>
          <p:nvPr>
            <p:ph type="sldNum" sz="quarter" idx="14"/>
          </p:nvPr>
        </p:nvSpPr>
        <p:spPr/>
        <p:txBody>
          <a:bodyPr/>
          <a:lstStyle/>
          <a:p>
            <a:fld id="{AA50C748-6722-4E90-94C8-B8C61AF3D23F}" type="slidenum">
              <a:rPr lang="en-GB" smtClean="0"/>
              <a:t>‹#›</a:t>
            </a:fld>
            <a:endParaRPr lang="en-GB" dirty="0"/>
          </a:p>
        </p:txBody>
      </p:sp>
    </p:spTree>
    <p:extLst>
      <p:ext uri="{BB962C8B-B14F-4D97-AF65-F5344CB8AC3E}">
        <p14:creationId xmlns:p14="http://schemas.microsoft.com/office/powerpoint/2010/main" val="34379624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40F5E-6467-EC4C-9BAC-7A2FADA30D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FB249F-B0A4-E344-8BEA-DDC920F0D9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41E08E-C962-BF44-B03A-DC1B55D1D7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FA6339-4E37-7442-BEA4-60644B9134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AD946D-2BBF-0546-B55C-41EAC80E07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369EE983-82E1-BC2D-3B8B-C69B75F4E611}"/>
              </a:ext>
            </a:extLst>
          </p:cNvPr>
          <p:cNvSpPr>
            <a:spLocks noGrp="1"/>
          </p:cNvSpPr>
          <p:nvPr>
            <p:ph type="ftr" sz="quarter" idx="13"/>
          </p:nvPr>
        </p:nvSpPr>
        <p:spPr/>
        <p:txBody>
          <a:bodyPr/>
          <a:lstStyle/>
          <a:p>
            <a:endParaRPr lang="en-GB" dirty="0"/>
          </a:p>
        </p:txBody>
      </p:sp>
      <p:sp>
        <p:nvSpPr>
          <p:cNvPr id="8" name="Slide Number Placeholder 7">
            <a:extLst>
              <a:ext uri="{FF2B5EF4-FFF2-40B4-BE49-F238E27FC236}">
                <a16:creationId xmlns:a16="http://schemas.microsoft.com/office/drawing/2014/main" id="{7F4AFA9C-DBD3-A28D-E22F-F80B3EBBC0D3}"/>
              </a:ext>
            </a:extLst>
          </p:cNvPr>
          <p:cNvSpPr>
            <a:spLocks noGrp="1"/>
          </p:cNvSpPr>
          <p:nvPr>
            <p:ph type="sldNum" sz="quarter" idx="14"/>
          </p:nvPr>
        </p:nvSpPr>
        <p:spPr/>
        <p:txBody>
          <a:bodyPr/>
          <a:lstStyle/>
          <a:p>
            <a:fld id="{AA50C748-6722-4E90-94C8-B8C61AF3D23F}" type="slidenum">
              <a:rPr lang="en-GB" smtClean="0"/>
              <a:t>‹#›</a:t>
            </a:fld>
            <a:endParaRPr lang="en-GB" dirty="0"/>
          </a:p>
        </p:txBody>
      </p:sp>
    </p:spTree>
    <p:extLst>
      <p:ext uri="{BB962C8B-B14F-4D97-AF65-F5344CB8AC3E}">
        <p14:creationId xmlns:p14="http://schemas.microsoft.com/office/powerpoint/2010/main" val="14618048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E3472-112D-B448-A8B3-AA4121A084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3FBB76-CC3E-9B4C-A758-B194F32E77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E89497-F6F7-FA40-9B12-11EB64D75D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547A5B8F-FDC9-5EBE-2896-CFD78A0CF627}"/>
              </a:ext>
            </a:extLst>
          </p:cNvPr>
          <p:cNvSpPr>
            <a:spLocks noGrp="1"/>
          </p:cNvSpPr>
          <p:nvPr>
            <p:ph type="ftr" sz="quarter" idx="10"/>
          </p:nvPr>
        </p:nvSpPr>
        <p:spPr/>
        <p:txBody>
          <a:bodyPr/>
          <a:lstStyle/>
          <a:p>
            <a:endParaRPr lang="en-GB" dirty="0"/>
          </a:p>
        </p:txBody>
      </p:sp>
      <p:sp>
        <p:nvSpPr>
          <p:cNvPr id="6" name="Slide Number Placeholder 5">
            <a:extLst>
              <a:ext uri="{FF2B5EF4-FFF2-40B4-BE49-F238E27FC236}">
                <a16:creationId xmlns:a16="http://schemas.microsoft.com/office/drawing/2014/main" id="{9B53E27A-06D7-6309-A986-39A3CC27DEA5}"/>
              </a:ext>
            </a:extLst>
          </p:cNvPr>
          <p:cNvSpPr>
            <a:spLocks noGrp="1"/>
          </p:cNvSpPr>
          <p:nvPr>
            <p:ph type="sldNum" sz="quarter" idx="11"/>
          </p:nvPr>
        </p:nvSpPr>
        <p:spPr/>
        <p:txBody>
          <a:bodyPr/>
          <a:lstStyle/>
          <a:p>
            <a:fld id="{AA50C748-6722-4E90-94C8-B8C61AF3D23F}" type="slidenum">
              <a:rPr lang="en-GB" smtClean="0"/>
              <a:t>‹#›</a:t>
            </a:fld>
            <a:endParaRPr lang="en-GB" dirty="0"/>
          </a:p>
        </p:txBody>
      </p:sp>
    </p:spTree>
    <p:extLst>
      <p:ext uri="{BB962C8B-B14F-4D97-AF65-F5344CB8AC3E}">
        <p14:creationId xmlns:p14="http://schemas.microsoft.com/office/powerpoint/2010/main" val="37289184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303B-6EF9-834F-A594-9530BD81E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546D1-F3E4-794D-916F-97545AF2F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26BA3415-08EC-D034-E13C-598290D40040}"/>
              </a:ext>
            </a:extLst>
          </p:cNvPr>
          <p:cNvSpPr>
            <a:spLocks noGrp="1"/>
          </p:cNvSpPr>
          <p:nvPr>
            <p:ph type="ftr" sz="quarter" idx="10"/>
          </p:nvPr>
        </p:nvSpPr>
        <p:spPr/>
        <p:txBody>
          <a:bodyPr/>
          <a:lstStyle/>
          <a:p>
            <a:endParaRPr lang="en-GB" dirty="0"/>
          </a:p>
        </p:txBody>
      </p:sp>
      <p:sp>
        <p:nvSpPr>
          <p:cNvPr id="5" name="Slide Number Placeholder 4">
            <a:extLst>
              <a:ext uri="{FF2B5EF4-FFF2-40B4-BE49-F238E27FC236}">
                <a16:creationId xmlns:a16="http://schemas.microsoft.com/office/drawing/2014/main" id="{19DA8033-9561-F925-2D9E-9048DBDCDEF7}"/>
              </a:ext>
            </a:extLst>
          </p:cNvPr>
          <p:cNvSpPr>
            <a:spLocks noGrp="1"/>
          </p:cNvSpPr>
          <p:nvPr>
            <p:ph type="sldNum" sz="quarter" idx="11"/>
          </p:nvPr>
        </p:nvSpPr>
        <p:spPr/>
        <p:txBody>
          <a:bodyPr/>
          <a:lstStyle/>
          <a:p>
            <a:fld id="{F695BBA3-9272-48BD-8552-9F4E0A12F8D4}" type="slidenum">
              <a:rPr lang="en-GB" smtClean="0"/>
              <a:t>‹#›</a:t>
            </a:fld>
            <a:endParaRPr lang="en-GB" dirty="0"/>
          </a:p>
        </p:txBody>
      </p:sp>
    </p:spTree>
    <p:extLst>
      <p:ext uri="{BB962C8B-B14F-4D97-AF65-F5344CB8AC3E}">
        <p14:creationId xmlns:p14="http://schemas.microsoft.com/office/powerpoint/2010/main" val="37498256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F7F596-DFD0-A7B5-2681-224B1AD3F07A}"/>
              </a:ext>
            </a:extLst>
          </p:cNvPr>
          <p:cNvSpPr/>
          <p:nvPr userDrawn="1"/>
        </p:nvSpPr>
        <p:spPr>
          <a:xfrm>
            <a:off x="0" y="0"/>
            <a:ext cx="12192000" cy="6489537"/>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Title 1">
            <a:extLst>
              <a:ext uri="{FF2B5EF4-FFF2-40B4-BE49-F238E27FC236}">
                <a16:creationId xmlns:a16="http://schemas.microsoft.com/office/drawing/2014/main" id="{2E3F303B-6EF9-834F-A594-9530BD81E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546D1-F3E4-794D-916F-97545AF2F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AF0DE02-E84B-E3A9-8D2E-77861481E707}"/>
              </a:ext>
            </a:extLst>
          </p:cNvPr>
          <p:cNvSpPr>
            <a:spLocks noGrp="1"/>
          </p:cNvSpPr>
          <p:nvPr>
            <p:ph type="ftr" sz="quarter" idx="10"/>
          </p:nvPr>
        </p:nvSpPr>
        <p:spPr/>
        <p:txBody>
          <a:bodyPr/>
          <a:lstStyle/>
          <a:p>
            <a:endParaRPr lang="en-GB" dirty="0"/>
          </a:p>
        </p:txBody>
      </p:sp>
      <p:sp>
        <p:nvSpPr>
          <p:cNvPr id="7" name="Slide Number Placeholder 6">
            <a:extLst>
              <a:ext uri="{FF2B5EF4-FFF2-40B4-BE49-F238E27FC236}">
                <a16:creationId xmlns:a16="http://schemas.microsoft.com/office/drawing/2014/main" id="{DC2693CC-E957-3A40-C23C-BC17EBF35935}"/>
              </a:ext>
            </a:extLst>
          </p:cNvPr>
          <p:cNvSpPr>
            <a:spLocks noGrp="1"/>
          </p:cNvSpPr>
          <p:nvPr>
            <p:ph type="sldNum" sz="quarter" idx="11"/>
          </p:nvPr>
        </p:nvSpPr>
        <p:spPr/>
        <p:txBody>
          <a:bodyPr/>
          <a:lstStyle/>
          <a:p>
            <a:fld id="{F695BBA3-9272-48BD-8552-9F4E0A12F8D4}" type="slidenum">
              <a:rPr lang="en-GB" smtClean="0"/>
              <a:t>‹#›</a:t>
            </a:fld>
            <a:endParaRPr lang="en-GB" dirty="0"/>
          </a:p>
        </p:txBody>
      </p:sp>
    </p:spTree>
    <p:extLst>
      <p:ext uri="{BB962C8B-B14F-4D97-AF65-F5344CB8AC3E}">
        <p14:creationId xmlns:p14="http://schemas.microsoft.com/office/powerpoint/2010/main" val="22212344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59690-7FC2-2C4F-AFEB-E8C9E38F07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1C2889-D36B-804B-8EDA-9DD87B214723}"/>
              </a:ext>
            </a:extLst>
          </p:cNvPr>
          <p:cNvSpPr>
            <a:spLocks noGrp="1"/>
          </p:cNvSpPr>
          <p:nvPr>
            <p:ph sz="half" idx="1"/>
          </p:nvPr>
        </p:nvSpPr>
        <p:spPr>
          <a:xfrm>
            <a:off x="623843" y="1093788"/>
            <a:ext cx="5395957" cy="508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3DE7E3-F978-EB45-B9AB-F3B5770A188B}"/>
              </a:ext>
            </a:extLst>
          </p:cNvPr>
          <p:cNvSpPr>
            <a:spLocks noGrp="1"/>
          </p:cNvSpPr>
          <p:nvPr>
            <p:ph sz="half" idx="2"/>
          </p:nvPr>
        </p:nvSpPr>
        <p:spPr>
          <a:xfrm>
            <a:off x="6172199" y="1093788"/>
            <a:ext cx="5518447" cy="508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A32DD39-6B2D-F583-F79C-904B316670A5}"/>
              </a:ext>
            </a:extLst>
          </p:cNvPr>
          <p:cNvSpPr>
            <a:spLocks noGrp="1"/>
          </p:cNvSpPr>
          <p:nvPr>
            <p:ph type="ftr" sz="quarter" idx="10"/>
          </p:nvPr>
        </p:nvSpPr>
        <p:spPr/>
        <p:txBody>
          <a:bodyPr/>
          <a:lstStyle/>
          <a:p>
            <a:endParaRPr lang="en-GB" dirty="0"/>
          </a:p>
        </p:txBody>
      </p:sp>
      <p:sp>
        <p:nvSpPr>
          <p:cNvPr id="6" name="Slide Number Placeholder 5">
            <a:extLst>
              <a:ext uri="{FF2B5EF4-FFF2-40B4-BE49-F238E27FC236}">
                <a16:creationId xmlns:a16="http://schemas.microsoft.com/office/drawing/2014/main" id="{0132C786-7F36-4A8F-B840-2F666AE27C3E}"/>
              </a:ext>
            </a:extLst>
          </p:cNvPr>
          <p:cNvSpPr>
            <a:spLocks noGrp="1"/>
          </p:cNvSpPr>
          <p:nvPr>
            <p:ph type="sldNum" sz="quarter" idx="11"/>
          </p:nvPr>
        </p:nvSpPr>
        <p:spPr/>
        <p:txBody>
          <a:bodyPr/>
          <a:lstStyle/>
          <a:p>
            <a:fld id="{F695BBA3-9272-48BD-8552-9F4E0A12F8D4}" type="slidenum">
              <a:rPr lang="en-GB" smtClean="0"/>
              <a:t>‹#›</a:t>
            </a:fld>
            <a:endParaRPr lang="en-GB" dirty="0"/>
          </a:p>
        </p:txBody>
      </p:sp>
    </p:spTree>
    <p:extLst>
      <p:ext uri="{BB962C8B-B14F-4D97-AF65-F5344CB8AC3E}">
        <p14:creationId xmlns:p14="http://schemas.microsoft.com/office/powerpoint/2010/main" val="30259219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40F5E-6467-EC4C-9BAC-7A2FADA30D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FB249F-B0A4-E344-8BEA-DDC920F0D9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41E08E-C962-BF44-B03A-DC1B55D1D7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FA6339-4E37-7442-BEA4-60644B9134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AD946D-2BBF-0546-B55C-41EAC80E07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1234C68-D3AA-2415-3023-E42EB4282F6F}"/>
              </a:ext>
            </a:extLst>
          </p:cNvPr>
          <p:cNvSpPr>
            <a:spLocks noGrp="1"/>
          </p:cNvSpPr>
          <p:nvPr>
            <p:ph type="ftr" sz="quarter" idx="10"/>
          </p:nvPr>
        </p:nvSpPr>
        <p:spPr/>
        <p:txBody>
          <a:bodyPr/>
          <a:lstStyle/>
          <a:p>
            <a:endParaRPr lang="en-GB" dirty="0"/>
          </a:p>
        </p:txBody>
      </p:sp>
      <p:sp>
        <p:nvSpPr>
          <p:cNvPr id="8" name="Slide Number Placeholder 7">
            <a:extLst>
              <a:ext uri="{FF2B5EF4-FFF2-40B4-BE49-F238E27FC236}">
                <a16:creationId xmlns:a16="http://schemas.microsoft.com/office/drawing/2014/main" id="{9F45B7C5-21A8-9F0D-915F-FC089FE2D764}"/>
              </a:ext>
            </a:extLst>
          </p:cNvPr>
          <p:cNvSpPr>
            <a:spLocks noGrp="1"/>
          </p:cNvSpPr>
          <p:nvPr>
            <p:ph type="sldNum" sz="quarter" idx="11"/>
          </p:nvPr>
        </p:nvSpPr>
        <p:spPr/>
        <p:txBody>
          <a:bodyPr/>
          <a:lstStyle/>
          <a:p>
            <a:fld id="{F695BBA3-9272-48BD-8552-9F4E0A12F8D4}" type="slidenum">
              <a:rPr lang="en-GB" smtClean="0"/>
              <a:t>‹#›</a:t>
            </a:fld>
            <a:endParaRPr lang="en-GB" dirty="0"/>
          </a:p>
        </p:txBody>
      </p:sp>
    </p:spTree>
    <p:extLst>
      <p:ext uri="{BB962C8B-B14F-4D97-AF65-F5344CB8AC3E}">
        <p14:creationId xmlns:p14="http://schemas.microsoft.com/office/powerpoint/2010/main" val="7662728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E3472-112D-B448-A8B3-AA4121A084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3FBB76-CC3E-9B4C-A758-B194F32E77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E89497-F6F7-FA40-9B12-11EB64D75D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647F0A17-A935-9D5B-2E34-C1B74B562CC1}"/>
              </a:ext>
            </a:extLst>
          </p:cNvPr>
          <p:cNvSpPr>
            <a:spLocks noGrp="1"/>
          </p:cNvSpPr>
          <p:nvPr>
            <p:ph type="ftr" sz="quarter" idx="10"/>
          </p:nvPr>
        </p:nvSpPr>
        <p:spPr/>
        <p:txBody>
          <a:bodyPr/>
          <a:lstStyle/>
          <a:p>
            <a:endParaRPr lang="en-GB" dirty="0"/>
          </a:p>
        </p:txBody>
      </p:sp>
      <p:sp>
        <p:nvSpPr>
          <p:cNvPr id="6" name="Slide Number Placeholder 5">
            <a:extLst>
              <a:ext uri="{FF2B5EF4-FFF2-40B4-BE49-F238E27FC236}">
                <a16:creationId xmlns:a16="http://schemas.microsoft.com/office/drawing/2014/main" id="{2E9C8C38-151B-4A38-CCAB-E9E1808CDC21}"/>
              </a:ext>
            </a:extLst>
          </p:cNvPr>
          <p:cNvSpPr>
            <a:spLocks noGrp="1"/>
          </p:cNvSpPr>
          <p:nvPr>
            <p:ph type="sldNum" sz="quarter" idx="11"/>
          </p:nvPr>
        </p:nvSpPr>
        <p:spPr/>
        <p:txBody>
          <a:bodyPr/>
          <a:lstStyle/>
          <a:p>
            <a:fld id="{F695BBA3-9272-48BD-8552-9F4E0A12F8D4}" type="slidenum">
              <a:rPr lang="en-GB" smtClean="0"/>
              <a:t>‹#›</a:t>
            </a:fld>
            <a:endParaRPr lang="en-GB" dirty="0"/>
          </a:p>
        </p:txBody>
      </p:sp>
    </p:spTree>
    <p:extLst>
      <p:ext uri="{BB962C8B-B14F-4D97-AF65-F5344CB8AC3E}">
        <p14:creationId xmlns:p14="http://schemas.microsoft.com/office/powerpoint/2010/main" val="1608420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303B-6EF9-834F-A594-9530BD81E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546D1-F3E4-794D-916F-97545AF2F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D7BD066-35A7-E22D-8F80-F6F9403C2C17}"/>
              </a:ext>
            </a:extLst>
          </p:cNvPr>
          <p:cNvSpPr>
            <a:spLocks noGrp="1"/>
          </p:cNvSpPr>
          <p:nvPr>
            <p:ph type="ftr" sz="quarter" idx="10"/>
          </p:nvPr>
        </p:nvSpPr>
        <p:spPr/>
        <p:txBody>
          <a:bodyPr/>
          <a:lstStyle/>
          <a:p>
            <a:endParaRPr lang="en-GB" dirty="0"/>
          </a:p>
        </p:txBody>
      </p:sp>
      <p:sp>
        <p:nvSpPr>
          <p:cNvPr id="5" name="Slide Number Placeholder 4">
            <a:extLst>
              <a:ext uri="{FF2B5EF4-FFF2-40B4-BE49-F238E27FC236}">
                <a16:creationId xmlns:a16="http://schemas.microsoft.com/office/drawing/2014/main" id="{355B72EE-6AC2-E99C-2990-64F753393C5E}"/>
              </a:ext>
            </a:extLst>
          </p:cNvPr>
          <p:cNvSpPr>
            <a:spLocks noGrp="1"/>
          </p:cNvSpPr>
          <p:nvPr>
            <p:ph type="sldNum" sz="quarter" idx="11"/>
          </p:nvPr>
        </p:nvSpPr>
        <p:spPr/>
        <p:txBody>
          <a:bodyPr/>
          <a:lstStyle/>
          <a:p>
            <a:fld id="{551F6E4E-5047-4FEC-8949-F4B8A76784A4}" type="slidenum">
              <a:rPr lang="en-GB" smtClean="0"/>
              <a:t>‹#›</a:t>
            </a:fld>
            <a:endParaRPr lang="en-GB" dirty="0"/>
          </a:p>
        </p:txBody>
      </p:sp>
    </p:spTree>
    <p:extLst>
      <p:ext uri="{BB962C8B-B14F-4D97-AF65-F5344CB8AC3E}">
        <p14:creationId xmlns:p14="http://schemas.microsoft.com/office/powerpoint/2010/main" val="10141074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303B-6EF9-834F-A594-9530BD81E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546D1-F3E4-794D-916F-97545AF2F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BB77181-A410-A0B4-3E0E-2A37A5D6D3DB}"/>
              </a:ext>
            </a:extLst>
          </p:cNvPr>
          <p:cNvSpPr>
            <a:spLocks noGrp="1"/>
          </p:cNvSpPr>
          <p:nvPr>
            <p:ph type="ftr" sz="quarter" idx="10"/>
          </p:nvPr>
        </p:nvSpPr>
        <p:spPr/>
        <p:txBody>
          <a:bodyPr/>
          <a:lstStyle/>
          <a:p>
            <a:endParaRPr lang="en-GB" dirty="0"/>
          </a:p>
        </p:txBody>
      </p:sp>
      <p:sp>
        <p:nvSpPr>
          <p:cNvPr id="7" name="Slide Number Placeholder 6">
            <a:extLst>
              <a:ext uri="{FF2B5EF4-FFF2-40B4-BE49-F238E27FC236}">
                <a16:creationId xmlns:a16="http://schemas.microsoft.com/office/drawing/2014/main" id="{1B70687E-1207-137B-5E7F-B3101CF50F96}"/>
              </a:ext>
            </a:extLst>
          </p:cNvPr>
          <p:cNvSpPr>
            <a:spLocks noGrp="1"/>
          </p:cNvSpPr>
          <p:nvPr>
            <p:ph type="sldNum" sz="quarter" idx="11"/>
          </p:nvPr>
        </p:nvSpPr>
        <p:spPr/>
        <p:txBody>
          <a:bodyPr/>
          <a:lstStyle/>
          <a:p>
            <a:fld id="{551F6E4E-5047-4FEC-8949-F4B8A76784A4}" type="slidenum">
              <a:rPr lang="en-GB" smtClean="0"/>
              <a:t>‹#›</a:t>
            </a:fld>
            <a:endParaRPr lang="en-GB" dirty="0"/>
          </a:p>
        </p:txBody>
      </p:sp>
    </p:spTree>
    <p:extLst>
      <p:ext uri="{BB962C8B-B14F-4D97-AF65-F5344CB8AC3E}">
        <p14:creationId xmlns:p14="http://schemas.microsoft.com/office/powerpoint/2010/main" val="228325370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Break">
    <p:bg>
      <p:bgPr>
        <a:solidFill>
          <a:srgbClr val="BADFDC"/>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63CC4D-9904-7001-6FA2-9CCB54FD6338}"/>
              </a:ext>
            </a:extLst>
          </p:cNvPr>
          <p:cNvPicPr>
            <a:picLocks noGrp="1" noRot="1" noChangeAspect="1" noMove="1" noResize="1" noEditPoints="1" noAdjustHandles="1" noChangeArrowheads="1" noChangeShapeType="1" noCrop="1"/>
          </p:cNvPicPr>
          <p:nvPr userDrawn="1"/>
        </p:nvPicPr>
        <p:blipFill>
          <a:blip r:embed="rId2"/>
          <a:srcRect/>
          <a:stretch/>
        </p:blipFill>
        <p:spPr>
          <a:xfrm>
            <a:off x="0" y="1"/>
            <a:ext cx="1833975" cy="826527"/>
          </a:xfrm>
          <a:prstGeom prst="rect">
            <a:avLst/>
          </a:prstGeom>
        </p:spPr>
      </p:pic>
      <p:sp>
        <p:nvSpPr>
          <p:cNvPr id="3" name="Freeform 2">
            <a:extLst>
              <a:ext uri="{FF2B5EF4-FFF2-40B4-BE49-F238E27FC236}">
                <a16:creationId xmlns:a16="http://schemas.microsoft.com/office/drawing/2014/main" id="{E7D5CB75-BB19-C259-81D9-2B3B91AD09AF}"/>
              </a:ext>
            </a:extLst>
          </p:cNvPr>
          <p:cNvSpPr>
            <a:spLocks noGrp="1" noRot="1" noMove="1" noResize="1" noEditPoints="1" noAdjustHandles="1" noChangeArrowheads="1" noChangeShapeType="1"/>
          </p:cNvSpPr>
          <p:nvPr userDrawn="1"/>
        </p:nvSpPr>
        <p:spPr>
          <a:xfrm rot="18900000">
            <a:off x="6984343" y="4650028"/>
            <a:ext cx="1875003" cy="1838339"/>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110052 w 1028481"/>
              <a:gd name="connsiteY12" fmla="*/ 809631 h 809632"/>
              <a:gd name="connsiteX13" fmla="*/ 0 w 1028481"/>
              <a:gd name="connsiteY13" fmla="*/ 0 h 809632"/>
              <a:gd name="connsiteX0" fmla="*/ 0 w 918429"/>
              <a:gd name="connsiteY0" fmla="*/ 12229 h 809632"/>
              <a:gd name="connsiteX1" fmla="*/ 513613 w 918429"/>
              <a:gd name="connsiteY1" fmla="*/ 0 h 809632"/>
              <a:gd name="connsiteX2" fmla="*/ 516195 w 918429"/>
              <a:gd name="connsiteY2" fmla="*/ 0 h 809632"/>
              <a:gd name="connsiteX3" fmla="*/ 516195 w 918429"/>
              <a:gd name="connsiteY3" fmla="*/ 260 h 809632"/>
              <a:gd name="connsiteX4" fmla="*/ 595198 w 918429"/>
              <a:gd name="connsiteY4" fmla="*/ 8224 h 809632"/>
              <a:gd name="connsiteX5" fmla="*/ 918429 w 918429"/>
              <a:gd name="connsiteY5" fmla="*/ 404816 h 809632"/>
              <a:gd name="connsiteX6" fmla="*/ 595198 w 918429"/>
              <a:gd name="connsiteY6" fmla="*/ 801408 h 809632"/>
              <a:gd name="connsiteX7" fmla="*/ 516195 w 918429"/>
              <a:gd name="connsiteY7" fmla="*/ 809372 h 809632"/>
              <a:gd name="connsiteX8" fmla="*/ 516195 w 918429"/>
              <a:gd name="connsiteY8" fmla="*/ 809631 h 809632"/>
              <a:gd name="connsiteX9" fmla="*/ 513623 w 918429"/>
              <a:gd name="connsiteY9" fmla="*/ 809631 h 809632"/>
              <a:gd name="connsiteX10" fmla="*/ 513613 w 918429"/>
              <a:gd name="connsiteY10" fmla="*/ 809632 h 809632"/>
              <a:gd name="connsiteX11" fmla="*/ 513603 w 918429"/>
              <a:gd name="connsiteY11" fmla="*/ 809631 h 809632"/>
              <a:gd name="connsiteX12" fmla="*/ 0 w 918429"/>
              <a:gd name="connsiteY12" fmla="*/ 809631 h 809632"/>
              <a:gd name="connsiteX13" fmla="*/ 0 w 918429"/>
              <a:gd name="connsiteY13" fmla="*/ 12229 h 809632"/>
              <a:gd name="connsiteX0" fmla="*/ 0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0 w 918429"/>
              <a:gd name="connsiteY13" fmla="*/ 0 h 810183"/>
              <a:gd name="connsiteX0" fmla="*/ 180138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180138 w 918429"/>
              <a:gd name="connsiteY13" fmla="*/ 0 h 810183"/>
              <a:gd name="connsiteX0" fmla="*/ 17040 w 755331"/>
              <a:gd name="connsiteY0" fmla="*/ 0 h 812616"/>
              <a:gd name="connsiteX1" fmla="*/ 350515 w 755331"/>
              <a:gd name="connsiteY1" fmla="*/ 551 h 812616"/>
              <a:gd name="connsiteX2" fmla="*/ 353097 w 755331"/>
              <a:gd name="connsiteY2" fmla="*/ 551 h 812616"/>
              <a:gd name="connsiteX3" fmla="*/ 353097 w 755331"/>
              <a:gd name="connsiteY3" fmla="*/ 811 h 812616"/>
              <a:gd name="connsiteX4" fmla="*/ 432100 w 755331"/>
              <a:gd name="connsiteY4" fmla="*/ 8775 h 812616"/>
              <a:gd name="connsiteX5" fmla="*/ 755331 w 755331"/>
              <a:gd name="connsiteY5" fmla="*/ 405367 h 812616"/>
              <a:gd name="connsiteX6" fmla="*/ 432100 w 755331"/>
              <a:gd name="connsiteY6" fmla="*/ 801959 h 812616"/>
              <a:gd name="connsiteX7" fmla="*/ 353097 w 755331"/>
              <a:gd name="connsiteY7" fmla="*/ 809923 h 812616"/>
              <a:gd name="connsiteX8" fmla="*/ 353097 w 755331"/>
              <a:gd name="connsiteY8" fmla="*/ 810182 h 812616"/>
              <a:gd name="connsiteX9" fmla="*/ 350525 w 755331"/>
              <a:gd name="connsiteY9" fmla="*/ 810182 h 812616"/>
              <a:gd name="connsiteX10" fmla="*/ 350515 w 755331"/>
              <a:gd name="connsiteY10" fmla="*/ 810183 h 812616"/>
              <a:gd name="connsiteX11" fmla="*/ 350505 w 755331"/>
              <a:gd name="connsiteY11" fmla="*/ 810182 h 812616"/>
              <a:gd name="connsiteX12" fmla="*/ 0 w 755331"/>
              <a:gd name="connsiteY12" fmla="*/ 812616 h 812616"/>
              <a:gd name="connsiteX13" fmla="*/ 17040 w 755331"/>
              <a:gd name="connsiteY13" fmla="*/ 0 h 812616"/>
              <a:gd name="connsiteX0" fmla="*/ 0 w 833229"/>
              <a:gd name="connsiteY0" fmla="*/ 1883 h 812065"/>
              <a:gd name="connsiteX1" fmla="*/ 428413 w 833229"/>
              <a:gd name="connsiteY1" fmla="*/ 0 h 812065"/>
              <a:gd name="connsiteX2" fmla="*/ 430995 w 833229"/>
              <a:gd name="connsiteY2" fmla="*/ 0 h 812065"/>
              <a:gd name="connsiteX3" fmla="*/ 430995 w 833229"/>
              <a:gd name="connsiteY3" fmla="*/ 260 h 812065"/>
              <a:gd name="connsiteX4" fmla="*/ 509998 w 833229"/>
              <a:gd name="connsiteY4" fmla="*/ 8224 h 812065"/>
              <a:gd name="connsiteX5" fmla="*/ 833229 w 833229"/>
              <a:gd name="connsiteY5" fmla="*/ 404816 h 812065"/>
              <a:gd name="connsiteX6" fmla="*/ 509998 w 833229"/>
              <a:gd name="connsiteY6" fmla="*/ 801408 h 812065"/>
              <a:gd name="connsiteX7" fmla="*/ 430995 w 833229"/>
              <a:gd name="connsiteY7" fmla="*/ 809372 h 812065"/>
              <a:gd name="connsiteX8" fmla="*/ 430995 w 833229"/>
              <a:gd name="connsiteY8" fmla="*/ 809631 h 812065"/>
              <a:gd name="connsiteX9" fmla="*/ 428423 w 833229"/>
              <a:gd name="connsiteY9" fmla="*/ 809631 h 812065"/>
              <a:gd name="connsiteX10" fmla="*/ 428413 w 833229"/>
              <a:gd name="connsiteY10" fmla="*/ 809632 h 812065"/>
              <a:gd name="connsiteX11" fmla="*/ 428403 w 833229"/>
              <a:gd name="connsiteY11" fmla="*/ 809631 h 812065"/>
              <a:gd name="connsiteX12" fmla="*/ 77898 w 833229"/>
              <a:gd name="connsiteY12" fmla="*/ 812065 h 812065"/>
              <a:gd name="connsiteX13" fmla="*/ 0 w 833229"/>
              <a:gd name="connsiteY13" fmla="*/ 1883 h 812065"/>
              <a:gd name="connsiteX0" fmla="*/ 0 w 833229"/>
              <a:gd name="connsiteY0" fmla="*/ 1883 h 816934"/>
              <a:gd name="connsiteX1" fmla="*/ 428413 w 833229"/>
              <a:gd name="connsiteY1" fmla="*/ 0 h 816934"/>
              <a:gd name="connsiteX2" fmla="*/ 430995 w 833229"/>
              <a:gd name="connsiteY2" fmla="*/ 0 h 816934"/>
              <a:gd name="connsiteX3" fmla="*/ 430995 w 833229"/>
              <a:gd name="connsiteY3" fmla="*/ 260 h 816934"/>
              <a:gd name="connsiteX4" fmla="*/ 509998 w 833229"/>
              <a:gd name="connsiteY4" fmla="*/ 8224 h 816934"/>
              <a:gd name="connsiteX5" fmla="*/ 833229 w 833229"/>
              <a:gd name="connsiteY5" fmla="*/ 404816 h 816934"/>
              <a:gd name="connsiteX6" fmla="*/ 509998 w 833229"/>
              <a:gd name="connsiteY6" fmla="*/ 801408 h 816934"/>
              <a:gd name="connsiteX7" fmla="*/ 430995 w 833229"/>
              <a:gd name="connsiteY7" fmla="*/ 809372 h 816934"/>
              <a:gd name="connsiteX8" fmla="*/ 430995 w 833229"/>
              <a:gd name="connsiteY8" fmla="*/ 809631 h 816934"/>
              <a:gd name="connsiteX9" fmla="*/ 428423 w 833229"/>
              <a:gd name="connsiteY9" fmla="*/ 809631 h 816934"/>
              <a:gd name="connsiteX10" fmla="*/ 428413 w 833229"/>
              <a:gd name="connsiteY10" fmla="*/ 809632 h 816934"/>
              <a:gd name="connsiteX11" fmla="*/ 428403 w 833229"/>
              <a:gd name="connsiteY11" fmla="*/ 809631 h 816934"/>
              <a:gd name="connsiteX12" fmla="*/ 1 w 833229"/>
              <a:gd name="connsiteY12" fmla="*/ 816934 h 816934"/>
              <a:gd name="connsiteX13" fmla="*/ 0 w 833229"/>
              <a:gd name="connsiteY13" fmla="*/ 1883 h 8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229" h="816934">
                <a:moveTo>
                  <a:pt x="0" y="1883"/>
                </a:moveTo>
                <a:lnTo>
                  <a:pt x="428413" y="0"/>
                </a:lnTo>
                <a:lnTo>
                  <a:pt x="430995" y="0"/>
                </a:lnTo>
                <a:lnTo>
                  <a:pt x="430995" y="260"/>
                </a:lnTo>
                <a:lnTo>
                  <a:pt x="509998" y="8224"/>
                </a:lnTo>
                <a:cubicBezTo>
                  <a:pt x="694466" y="45972"/>
                  <a:pt x="833229" y="209189"/>
                  <a:pt x="833229" y="404816"/>
                </a:cubicBezTo>
                <a:cubicBezTo>
                  <a:pt x="833229" y="600443"/>
                  <a:pt x="694466" y="763660"/>
                  <a:pt x="509998" y="801408"/>
                </a:cubicBezTo>
                <a:lnTo>
                  <a:pt x="430995" y="809372"/>
                </a:lnTo>
                <a:lnTo>
                  <a:pt x="430995" y="809631"/>
                </a:lnTo>
                <a:lnTo>
                  <a:pt x="428423" y="809631"/>
                </a:lnTo>
                <a:cubicBezTo>
                  <a:pt x="428420" y="809631"/>
                  <a:pt x="428416" y="809632"/>
                  <a:pt x="428413" y="809632"/>
                </a:cubicBezTo>
                <a:cubicBezTo>
                  <a:pt x="428410" y="809632"/>
                  <a:pt x="428406" y="809631"/>
                  <a:pt x="428403" y="809631"/>
                </a:cubicBezTo>
                <a:lnTo>
                  <a:pt x="1" y="816934"/>
                </a:lnTo>
                <a:cubicBezTo>
                  <a:pt x="1" y="545250"/>
                  <a:pt x="0" y="273567"/>
                  <a:pt x="0" y="1883"/>
                </a:cubicBezTo>
                <a:close/>
              </a:path>
            </a:pathLst>
          </a:custGeom>
          <a:solidFill>
            <a:srgbClr val="E829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Arial" panose="020B0604020202020204" pitchFamily="34" charset="0"/>
            </a:endParaRPr>
          </a:p>
        </p:txBody>
      </p:sp>
      <p:sp>
        <p:nvSpPr>
          <p:cNvPr id="4" name="Rectangle 3">
            <a:extLst>
              <a:ext uri="{FF2B5EF4-FFF2-40B4-BE49-F238E27FC236}">
                <a16:creationId xmlns:a16="http://schemas.microsoft.com/office/drawing/2014/main" id="{1F5C6EFD-34C5-1701-D503-1731925E2D44}"/>
              </a:ext>
            </a:extLst>
          </p:cNvPr>
          <p:cNvSpPr>
            <a:spLocks noGrp="1" noRot="1" noMove="1" noResize="1" noEditPoints="1" noAdjustHandles="1" noChangeArrowheads="1" noChangeShapeType="1"/>
          </p:cNvSpPr>
          <p:nvPr userDrawn="1"/>
        </p:nvSpPr>
        <p:spPr>
          <a:xfrm rot="18900000">
            <a:off x="10179818" y="3784220"/>
            <a:ext cx="1055045" cy="3178240"/>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Rectangle 4">
            <a:extLst>
              <a:ext uri="{FF2B5EF4-FFF2-40B4-BE49-F238E27FC236}">
                <a16:creationId xmlns:a16="http://schemas.microsoft.com/office/drawing/2014/main" id="{18442652-D822-CF1E-7026-077C36060918}"/>
              </a:ext>
            </a:extLst>
          </p:cNvPr>
          <p:cNvSpPr>
            <a:spLocks noGrp="1" noRot="1" noMove="1" noResize="1" noEditPoints="1" noAdjustHandles="1" noChangeArrowheads="1" noChangeShapeType="1"/>
          </p:cNvSpPr>
          <p:nvPr userDrawn="1"/>
        </p:nvSpPr>
        <p:spPr>
          <a:xfrm>
            <a:off x="8843631" y="5567778"/>
            <a:ext cx="1302254" cy="1302254"/>
          </a:xfrm>
          <a:prstGeom prst="rect">
            <a:avLst/>
          </a:prstGeom>
          <a:solidFill>
            <a:srgbClr val="6B4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6B4087"/>
              </a:solidFill>
              <a:latin typeface="Arial" panose="020B0604020202020204" pitchFamily="34" charset="0"/>
            </a:endParaRPr>
          </a:p>
        </p:txBody>
      </p:sp>
      <p:sp>
        <p:nvSpPr>
          <p:cNvPr id="6" name="Rectangle 5">
            <a:extLst>
              <a:ext uri="{FF2B5EF4-FFF2-40B4-BE49-F238E27FC236}">
                <a16:creationId xmlns:a16="http://schemas.microsoft.com/office/drawing/2014/main" id="{A2C9084C-1749-D948-CACE-7DE352C58215}"/>
              </a:ext>
            </a:extLst>
          </p:cNvPr>
          <p:cNvSpPr>
            <a:spLocks noGrp="1" noRot="1" noMove="1" noResize="1" noEditPoints="1" noAdjustHandles="1" noChangeArrowheads="1" noChangeShapeType="1"/>
          </p:cNvSpPr>
          <p:nvPr userDrawn="1"/>
        </p:nvSpPr>
        <p:spPr>
          <a:xfrm rot="1800000">
            <a:off x="10425099" y="1027232"/>
            <a:ext cx="1055045" cy="317824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7" name="Date Placeholder 6">
            <a:extLst>
              <a:ext uri="{FF2B5EF4-FFF2-40B4-BE49-F238E27FC236}">
                <a16:creationId xmlns:a16="http://schemas.microsoft.com/office/drawing/2014/main" id="{91508731-5E84-8B21-A541-EA17DE07A311}"/>
              </a:ext>
            </a:extLst>
          </p:cNvPr>
          <p:cNvSpPr>
            <a:spLocks noGrp="1"/>
          </p:cNvSpPr>
          <p:nvPr>
            <p:ph type="dt" sz="half" idx="11"/>
          </p:nvPr>
        </p:nvSpPr>
        <p:spPr/>
        <p:txBody>
          <a:bodyPr/>
          <a:lstStyle/>
          <a:p>
            <a:fld id="{D7472D88-8130-47CB-9106-748B4C9F6C78}" type="datetime1">
              <a:rPr lang="en-GB" smtClean="0"/>
              <a:t>17/09/2024</a:t>
            </a:fld>
            <a:endParaRPr lang="en-GB" dirty="0"/>
          </a:p>
        </p:txBody>
      </p:sp>
      <p:sp>
        <p:nvSpPr>
          <p:cNvPr id="8" name="Footer Placeholder 7">
            <a:extLst>
              <a:ext uri="{FF2B5EF4-FFF2-40B4-BE49-F238E27FC236}">
                <a16:creationId xmlns:a16="http://schemas.microsoft.com/office/drawing/2014/main" id="{55502B25-F35B-8BEA-2B37-E0AAF02130C0}"/>
              </a:ext>
            </a:extLst>
          </p:cNvPr>
          <p:cNvSpPr>
            <a:spLocks noGrp="1"/>
          </p:cNvSpPr>
          <p:nvPr>
            <p:ph type="ftr" sz="quarter" idx="12"/>
          </p:nvPr>
        </p:nvSpPr>
        <p:spPr/>
        <p:txBody>
          <a:bodyPr/>
          <a:lstStyle/>
          <a:p>
            <a:endParaRPr lang="en-GB" dirty="0"/>
          </a:p>
        </p:txBody>
      </p:sp>
      <p:sp>
        <p:nvSpPr>
          <p:cNvPr id="10" name="Title 9">
            <a:extLst>
              <a:ext uri="{FF2B5EF4-FFF2-40B4-BE49-F238E27FC236}">
                <a16:creationId xmlns:a16="http://schemas.microsoft.com/office/drawing/2014/main" id="{B78CF422-087B-C591-BB7D-E4ED3BB10B73}"/>
              </a:ext>
            </a:extLst>
          </p:cNvPr>
          <p:cNvSpPr>
            <a:spLocks noGrp="1"/>
          </p:cNvSpPr>
          <p:nvPr>
            <p:ph type="title" hasCustomPrompt="1"/>
          </p:nvPr>
        </p:nvSpPr>
        <p:spPr>
          <a:xfrm>
            <a:off x="723600" y="2304000"/>
            <a:ext cx="3848400" cy="2311200"/>
          </a:xfrm>
          <a:prstGeom prst="rect">
            <a:avLst/>
          </a:prstGeom>
        </p:spPr>
        <p:txBody>
          <a:bodyPr anchor="ctr"/>
          <a:lstStyle>
            <a:lvl1pPr>
              <a:defRPr lang="en-GB" sz="3200" b="1">
                <a:solidFill>
                  <a:srgbClr val="425563"/>
                </a:solidFill>
                <a:effectLst/>
                <a:latin typeface="Arial" panose="020B0604020202020204" pitchFamily="34" charset="0"/>
                <a:ea typeface="+mn-ea"/>
                <a:cs typeface="Arial" panose="020B0604020202020204" pitchFamily="34" charset="0"/>
              </a:defRPr>
            </a:lvl1pPr>
          </a:lstStyle>
          <a:p>
            <a:pPr lvl="0"/>
            <a:r>
              <a:rPr lang="en-GB"/>
              <a:t>Click to edit section break title</a:t>
            </a:r>
          </a:p>
        </p:txBody>
      </p:sp>
      <p:pic>
        <p:nvPicPr>
          <p:cNvPr id="9" name="Picture 8" descr="A blue and white logo&#10;&#10;Description automatically generated with low confidence">
            <a:extLst>
              <a:ext uri="{FF2B5EF4-FFF2-40B4-BE49-F238E27FC236}">
                <a16:creationId xmlns:a16="http://schemas.microsoft.com/office/drawing/2014/main" id="{C6CD72CE-FC42-9828-296E-B372524C1872}"/>
              </a:ext>
            </a:extLst>
          </p:cNvPr>
          <p:cNvPicPr>
            <a:picLocks noGrp="1" noRot="1" noMove="1" noResize="1" noEditPoints="1" noAdjustHandles="1" noChangeArrowheads="1" noChangeShapeType="1" noCrop="1"/>
          </p:cNvPicPr>
          <p:nvPr userDrawn="1"/>
        </p:nvPicPr>
        <p:blipFill>
          <a:blip r:embed="rId3"/>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28792642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59690-7FC2-2C4F-AFEB-E8C9E38F07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1C2889-D36B-804B-8EDA-9DD87B214723}"/>
              </a:ext>
            </a:extLst>
          </p:cNvPr>
          <p:cNvSpPr>
            <a:spLocks noGrp="1"/>
          </p:cNvSpPr>
          <p:nvPr>
            <p:ph sz="half" idx="1"/>
          </p:nvPr>
        </p:nvSpPr>
        <p:spPr>
          <a:xfrm>
            <a:off x="623843" y="1093788"/>
            <a:ext cx="5395957" cy="508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3DE7E3-F978-EB45-B9AB-F3B5770A188B}"/>
              </a:ext>
            </a:extLst>
          </p:cNvPr>
          <p:cNvSpPr>
            <a:spLocks noGrp="1"/>
          </p:cNvSpPr>
          <p:nvPr>
            <p:ph sz="half" idx="2"/>
          </p:nvPr>
        </p:nvSpPr>
        <p:spPr>
          <a:xfrm>
            <a:off x="6172199" y="1093788"/>
            <a:ext cx="5518447" cy="508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D2C5AEF-ADB8-32F6-0DA4-12582B815CA3}"/>
              </a:ext>
            </a:extLst>
          </p:cNvPr>
          <p:cNvSpPr>
            <a:spLocks noGrp="1"/>
          </p:cNvSpPr>
          <p:nvPr>
            <p:ph type="ftr" sz="quarter" idx="10"/>
          </p:nvPr>
        </p:nvSpPr>
        <p:spPr/>
        <p:txBody>
          <a:bodyPr/>
          <a:lstStyle/>
          <a:p>
            <a:endParaRPr lang="en-GB" dirty="0"/>
          </a:p>
        </p:txBody>
      </p:sp>
      <p:sp>
        <p:nvSpPr>
          <p:cNvPr id="6" name="Slide Number Placeholder 5">
            <a:extLst>
              <a:ext uri="{FF2B5EF4-FFF2-40B4-BE49-F238E27FC236}">
                <a16:creationId xmlns:a16="http://schemas.microsoft.com/office/drawing/2014/main" id="{6AFDFD1E-D091-2583-B8CE-F78D6DFA6E9C}"/>
              </a:ext>
            </a:extLst>
          </p:cNvPr>
          <p:cNvSpPr>
            <a:spLocks noGrp="1"/>
          </p:cNvSpPr>
          <p:nvPr>
            <p:ph type="sldNum" sz="quarter" idx="11"/>
          </p:nvPr>
        </p:nvSpPr>
        <p:spPr/>
        <p:txBody>
          <a:bodyPr/>
          <a:lstStyle/>
          <a:p>
            <a:fld id="{551F6E4E-5047-4FEC-8949-F4B8A76784A4}" type="slidenum">
              <a:rPr lang="en-GB" smtClean="0"/>
              <a:t>‹#›</a:t>
            </a:fld>
            <a:endParaRPr lang="en-GB" dirty="0"/>
          </a:p>
        </p:txBody>
      </p:sp>
    </p:spTree>
    <p:extLst>
      <p:ext uri="{BB962C8B-B14F-4D97-AF65-F5344CB8AC3E}">
        <p14:creationId xmlns:p14="http://schemas.microsoft.com/office/powerpoint/2010/main" val="2435928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40F5E-6467-EC4C-9BAC-7A2FADA30D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FB249F-B0A4-E344-8BEA-DDC920F0D9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41E08E-C962-BF44-B03A-DC1B55D1D7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FA6339-4E37-7442-BEA4-60644B9134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AD946D-2BBF-0546-B55C-41EAC80E07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C2C031B8-FA15-96D8-2424-7E3C44D80950}"/>
              </a:ext>
            </a:extLst>
          </p:cNvPr>
          <p:cNvSpPr>
            <a:spLocks noGrp="1"/>
          </p:cNvSpPr>
          <p:nvPr>
            <p:ph type="ftr" sz="quarter" idx="10"/>
          </p:nvPr>
        </p:nvSpPr>
        <p:spPr/>
        <p:txBody>
          <a:bodyPr/>
          <a:lstStyle/>
          <a:p>
            <a:endParaRPr lang="en-GB" dirty="0"/>
          </a:p>
        </p:txBody>
      </p:sp>
      <p:sp>
        <p:nvSpPr>
          <p:cNvPr id="8" name="Slide Number Placeholder 7">
            <a:extLst>
              <a:ext uri="{FF2B5EF4-FFF2-40B4-BE49-F238E27FC236}">
                <a16:creationId xmlns:a16="http://schemas.microsoft.com/office/drawing/2014/main" id="{B1312F2C-15DB-95C5-F400-A90018550E6A}"/>
              </a:ext>
            </a:extLst>
          </p:cNvPr>
          <p:cNvSpPr>
            <a:spLocks noGrp="1"/>
          </p:cNvSpPr>
          <p:nvPr>
            <p:ph type="sldNum" sz="quarter" idx="11"/>
          </p:nvPr>
        </p:nvSpPr>
        <p:spPr/>
        <p:txBody>
          <a:bodyPr/>
          <a:lstStyle/>
          <a:p>
            <a:fld id="{551F6E4E-5047-4FEC-8949-F4B8A76784A4}" type="slidenum">
              <a:rPr lang="en-GB" smtClean="0"/>
              <a:t>‹#›</a:t>
            </a:fld>
            <a:endParaRPr lang="en-GB" dirty="0"/>
          </a:p>
        </p:txBody>
      </p:sp>
    </p:spTree>
    <p:extLst>
      <p:ext uri="{BB962C8B-B14F-4D97-AF65-F5344CB8AC3E}">
        <p14:creationId xmlns:p14="http://schemas.microsoft.com/office/powerpoint/2010/main" val="40543386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E3472-112D-B448-A8B3-AA4121A084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3FBB76-CC3E-9B4C-A758-B194F32E77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E89497-F6F7-FA40-9B12-11EB64D75D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5F30FD62-3E0D-D208-074C-93F5165C8220}"/>
              </a:ext>
            </a:extLst>
          </p:cNvPr>
          <p:cNvSpPr>
            <a:spLocks noGrp="1"/>
          </p:cNvSpPr>
          <p:nvPr>
            <p:ph type="ftr" sz="quarter" idx="10"/>
          </p:nvPr>
        </p:nvSpPr>
        <p:spPr/>
        <p:txBody>
          <a:bodyPr/>
          <a:lstStyle/>
          <a:p>
            <a:endParaRPr lang="en-GB" dirty="0"/>
          </a:p>
        </p:txBody>
      </p:sp>
      <p:sp>
        <p:nvSpPr>
          <p:cNvPr id="6" name="Slide Number Placeholder 5">
            <a:extLst>
              <a:ext uri="{FF2B5EF4-FFF2-40B4-BE49-F238E27FC236}">
                <a16:creationId xmlns:a16="http://schemas.microsoft.com/office/drawing/2014/main" id="{B60D19B4-9B71-DD3C-B749-100660C85379}"/>
              </a:ext>
            </a:extLst>
          </p:cNvPr>
          <p:cNvSpPr>
            <a:spLocks noGrp="1"/>
          </p:cNvSpPr>
          <p:nvPr>
            <p:ph type="sldNum" sz="quarter" idx="11"/>
          </p:nvPr>
        </p:nvSpPr>
        <p:spPr/>
        <p:txBody>
          <a:bodyPr/>
          <a:lstStyle/>
          <a:p>
            <a:fld id="{551F6E4E-5047-4FEC-8949-F4B8A76784A4}" type="slidenum">
              <a:rPr lang="en-GB" smtClean="0"/>
              <a:t>‹#›</a:t>
            </a:fld>
            <a:endParaRPr lang="en-GB" dirty="0"/>
          </a:p>
        </p:txBody>
      </p:sp>
    </p:spTree>
    <p:extLst>
      <p:ext uri="{BB962C8B-B14F-4D97-AF65-F5344CB8AC3E}">
        <p14:creationId xmlns:p14="http://schemas.microsoft.com/office/powerpoint/2010/main" val="42634825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303B-6EF9-834F-A594-9530BD81E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546D1-F3E4-794D-916F-97545AF2F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D4E5A5CD-1221-59D2-C2D5-723C11C50225}"/>
              </a:ext>
            </a:extLst>
          </p:cNvPr>
          <p:cNvSpPr>
            <a:spLocks noGrp="1"/>
          </p:cNvSpPr>
          <p:nvPr>
            <p:ph type="ftr" sz="quarter" idx="10"/>
          </p:nvPr>
        </p:nvSpPr>
        <p:spPr/>
        <p:txBody>
          <a:bodyPr/>
          <a:lstStyle/>
          <a:p>
            <a:endParaRPr lang="en-GB" dirty="0"/>
          </a:p>
        </p:txBody>
      </p:sp>
      <p:sp>
        <p:nvSpPr>
          <p:cNvPr id="5" name="Slide Number Placeholder 4">
            <a:extLst>
              <a:ext uri="{FF2B5EF4-FFF2-40B4-BE49-F238E27FC236}">
                <a16:creationId xmlns:a16="http://schemas.microsoft.com/office/drawing/2014/main" id="{2C951AFF-F280-5B29-FB43-65C565DCB97C}"/>
              </a:ext>
            </a:extLst>
          </p:cNvPr>
          <p:cNvSpPr>
            <a:spLocks noGrp="1"/>
          </p:cNvSpPr>
          <p:nvPr>
            <p:ph type="sldNum" sz="quarter" idx="11"/>
          </p:nvPr>
        </p:nvSpPr>
        <p:spPr/>
        <p:txBody>
          <a:bodyPr/>
          <a:lstStyle/>
          <a:p>
            <a:fld id="{5625F491-EF7B-4F65-AB5E-3C7D4DEB9386}" type="slidenum">
              <a:rPr lang="en-GB" smtClean="0"/>
              <a:t>‹#›</a:t>
            </a:fld>
            <a:endParaRPr lang="en-GB" dirty="0"/>
          </a:p>
        </p:txBody>
      </p:sp>
    </p:spTree>
    <p:extLst>
      <p:ext uri="{BB962C8B-B14F-4D97-AF65-F5344CB8AC3E}">
        <p14:creationId xmlns:p14="http://schemas.microsoft.com/office/powerpoint/2010/main" val="634410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303B-6EF9-834F-A594-9530BD81E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546D1-F3E4-794D-916F-97545AF2F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13E29FC-B576-DBCC-91D3-C74CF983AD3D}"/>
              </a:ext>
            </a:extLst>
          </p:cNvPr>
          <p:cNvSpPr>
            <a:spLocks noGrp="1"/>
          </p:cNvSpPr>
          <p:nvPr>
            <p:ph type="ftr" sz="quarter" idx="10"/>
          </p:nvPr>
        </p:nvSpPr>
        <p:spPr/>
        <p:txBody>
          <a:bodyPr/>
          <a:lstStyle/>
          <a:p>
            <a:endParaRPr lang="en-GB" dirty="0"/>
          </a:p>
        </p:txBody>
      </p:sp>
      <p:sp>
        <p:nvSpPr>
          <p:cNvPr id="7" name="Slide Number Placeholder 6">
            <a:extLst>
              <a:ext uri="{FF2B5EF4-FFF2-40B4-BE49-F238E27FC236}">
                <a16:creationId xmlns:a16="http://schemas.microsoft.com/office/drawing/2014/main" id="{6B39271F-3B46-1D42-05B5-7842B4B1E2C9}"/>
              </a:ext>
            </a:extLst>
          </p:cNvPr>
          <p:cNvSpPr>
            <a:spLocks noGrp="1"/>
          </p:cNvSpPr>
          <p:nvPr>
            <p:ph type="sldNum" sz="quarter" idx="11"/>
          </p:nvPr>
        </p:nvSpPr>
        <p:spPr/>
        <p:txBody>
          <a:bodyPr/>
          <a:lstStyle/>
          <a:p>
            <a:fld id="{5625F491-EF7B-4F65-AB5E-3C7D4DEB9386}" type="slidenum">
              <a:rPr lang="en-GB" smtClean="0"/>
              <a:t>‹#›</a:t>
            </a:fld>
            <a:endParaRPr lang="en-GB" dirty="0"/>
          </a:p>
        </p:txBody>
      </p:sp>
    </p:spTree>
    <p:extLst>
      <p:ext uri="{BB962C8B-B14F-4D97-AF65-F5344CB8AC3E}">
        <p14:creationId xmlns:p14="http://schemas.microsoft.com/office/powerpoint/2010/main" val="66561666"/>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59690-7FC2-2C4F-AFEB-E8C9E38F07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1C2889-D36B-804B-8EDA-9DD87B214723}"/>
              </a:ext>
            </a:extLst>
          </p:cNvPr>
          <p:cNvSpPr>
            <a:spLocks noGrp="1"/>
          </p:cNvSpPr>
          <p:nvPr>
            <p:ph sz="half" idx="1"/>
          </p:nvPr>
        </p:nvSpPr>
        <p:spPr>
          <a:xfrm>
            <a:off x="623843" y="1093788"/>
            <a:ext cx="5395957" cy="508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3DE7E3-F978-EB45-B9AB-F3B5770A188B}"/>
              </a:ext>
            </a:extLst>
          </p:cNvPr>
          <p:cNvSpPr>
            <a:spLocks noGrp="1"/>
          </p:cNvSpPr>
          <p:nvPr>
            <p:ph sz="half" idx="2"/>
          </p:nvPr>
        </p:nvSpPr>
        <p:spPr>
          <a:xfrm>
            <a:off x="6172199" y="1093788"/>
            <a:ext cx="5518447" cy="508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4334ACC-3264-554E-9216-B503BF7E22E9}"/>
              </a:ext>
            </a:extLst>
          </p:cNvPr>
          <p:cNvSpPr>
            <a:spLocks noGrp="1"/>
          </p:cNvSpPr>
          <p:nvPr>
            <p:ph type="ftr" sz="quarter" idx="10"/>
          </p:nvPr>
        </p:nvSpPr>
        <p:spPr/>
        <p:txBody>
          <a:bodyPr/>
          <a:lstStyle/>
          <a:p>
            <a:endParaRPr lang="en-GB" dirty="0"/>
          </a:p>
        </p:txBody>
      </p:sp>
      <p:sp>
        <p:nvSpPr>
          <p:cNvPr id="6" name="Slide Number Placeholder 5">
            <a:extLst>
              <a:ext uri="{FF2B5EF4-FFF2-40B4-BE49-F238E27FC236}">
                <a16:creationId xmlns:a16="http://schemas.microsoft.com/office/drawing/2014/main" id="{295BD518-54EC-D16E-2CA7-07BA263071C9}"/>
              </a:ext>
            </a:extLst>
          </p:cNvPr>
          <p:cNvSpPr>
            <a:spLocks noGrp="1"/>
          </p:cNvSpPr>
          <p:nvPr>
            <p:ph type="sldNum" sz="quarter" idx="11"/>
          </p:nvPr>
        </p:nvSpPr>
        <p:spPr/>
        <p:txBody>
          <a:bodyPr/>
          <a:lstStyle/>
          <a:p>
            <a:fld id="{5625F491-EF7B-4F65-AB5E-3C7D4DEB9386}" type="slidenum">
              <a:rPr lang="en-GB" smtClean="0"/>
              <a:t>‹#›</a:t>
            </a:fld>
            <a:endParaRPr lang="en-GB" dirty="0"/>
          </a:p>
        </p:txBody>
      </p:sp>
    </p:spTree>
    <p:extLst>
      <p:ext uri="{BB962C8B-B14F-4D97-AF65-F5344CB8AC3E}">
        <p14:creationId xmlns:p14="http://schemas.microsoft.com/office/powerpoint/2010/main" val="37886671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40F5E-6467-EC4C-9BAC-7A2FADA30D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FB249F-B0A4-E344-8BEA-DDC920F0D9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41E08E-C962-BF44-B03A-DC1B55D1D7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FA6339-4E37-7442-BEA4-60644B9134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AD946D-2BBF-0546-B55C-41EAC80E07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EFC9ED5D-3DA2-9398-DD15-C67932179DD1}"/>
              </a:ext>
            </a:extLst>
          </p:cNvPr>
          <p:cNvSpPr>
            <a:spLocks noGrp="1"/>
          </p:cNvSpPr>
          <p:nvPr>
            <p:ph type="ftr" sz="quarter" idx="10"/>
          </p:nvPr>
        </p:nvSpPr>
        <p:spPr/>
        <p:txBody>
          <a:bodyPr/>
          <a:lstStyle/>
          <a:p>
            <a:endParaRPr lang="en-GB" dirty="0"/>
          </a:p>
        </p:txBody>
      </p:sp>
      <p:sp>
        <p:nvSpPr>
          <p:cNvPr id="8" name="Slide Number Placeholder 7">
            <a:extLst>
              <a:ext uri="{FF2B5EF4-FFF2-40B4-BE49-F238E27FC236}">
                <a16:creationId xmlns:a16="http://schemas.microsoft.com/office/drawing/2014/main" id="{8179B195-2C9B-3B4C-ED39-B8D8CD15308A}"/>
              </a:ext>
            </a:extLst>
          </p:cNvPr>
          <p:cNvSpPr>
            <a:spLocks noGrp="1"/>
          </p:cNvSpPr>
          <p:nvPr>
            <p:ph type="sldNum" sz="quarter" idx="11"/>
          </p:nvPr>
        </p:nvSpPr>
        <p:spPr/>
        <p:txBody>
          <a:bodyPr/>
          <a:lstStyle/>
          <a:p>
            <a:fld id="{5625F491-EF7B-4F65-AB5E-3C7D4DEB9386}" type="slidenum">
              <a:rPr lang="en-GB" smtClean="0"/>
              <a:t>‹#›</a:t>
            </a:fld>
            <a:endParaRPr lang="en-GB" dirty="0"/>
          </a:p>
        </p:txBody>
      </p:sp>
    </p:spTree>
    <p:extLst>
      <p:ext uri="{BB962C8B-B14F-4D97-AF65-F5344CB8AC3E}">
        <p14:creationId xmlns:p14="http://schemas.microsoft.com/office/powerpoint/2010/main" val="17044603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E3472-112D-B448-A8B3-AA4121A084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3FBB76-CC3E-9B4C-A758-B194F32E77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E89497-F6F7-FA40-9B12-11EB64D75D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7D0D06FA-AC3F-7338-2170-A1760EC32747}"/>
              </a:ext>
            </a:extLst>
          </p:cNvPr>
          <p:cNvSpPr>
            <a:spLocks noGrp="1"/>
          </p:cNvSpPr>
          <p:nvPr>
            <p:ph type="ftr" sz="quarter" idx="10"/>
          </p:nvPr>
        </p:nvSpPr>
        <p:spPr/>
        <p:txBody>
          <a:bodyPr/>
          <a:lstStyle/>
          <a:p>
            <a:endParaRPr lang="en-GB" dirty="0"/>
          </a:p>
        </p:txBody>
      </p:sp>
      <p:sp>
        <p:nvSpPr>
          <p:cNvPr id="6" name="Slide Number Placeholder 5">
            <a:extLst>
              <a:ext uri="{FF2B5EF4-FFF2-40B4-BE49-F238E27FC236}">
                <a16:creationId xmlns:a16="http://schemas.microsoft.com/office/drawing/2014/main" id="{85687543-6087-69D0-0260-5FB0BBC1F865}"/>
              </a:ext>
            </a:extLst>
          </p:cNvPr>
          <p:cNvSpPr>
            <a:spLocks noGrp="1"/>
          </p:cNvSpPr>
          <p:nvPr>
            <p:ph type="sldNum" sz="quarter" idx="11"/>
          </p:nvPr>
        </p:nvSpPr>
        <p:spPr/>
        <p:txBody>
          <a:bodyPr/>
          <a:lstStyle/>
          <a:p>
            <a:fld id="{5625F491-EF7B-4F65-AB5E-3C7D4DEB9386}" type="slidenum">
              <a:rPr lang="en-GB" smtClean="0"/>
              <a:t>‹#›</a:t>
            </a:fld>
            <a:endParaRPr lang="en-GB" dirty="0"/>
          </a:p>
        </p:txBody>
      </p:sp>
    </p:spTree>
    <p:extLst>
      <p:ext uri="{BB962C8B-B14F-4D97-AF65-F5344CB8AC3E}">
        <p14:creationId xmlns:p14="http://schemas.microsoft.com/office/powerpoint/2010/main" val="32610148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303B-6EF9-834F-A594-9530BD81E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546D1-F3E4-794D-916F-97545AF2F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327B946C-18FE-3535-7D5A-0C55A78BA055}"/>
              </a:ext>
            </a:extLst>
          </p:cNvPr>
          <p:cNvSpPr>
            <a:spLocks noGrp="1"/>
          </p:cNvSpPr>
          <p:nvPr>
            <p:ph type="ftr" sz="quarter" idx="10"/>
          </p:nvPr>
        </p:nvSpPr>
        <p:spPr/>
        <p:txBody>
          <a:bodyPr/>
          <a:lstStyle/>
          <a:p>
            <a:endParaRPr lang="en-GB" dirty="0"/>
          </a:p>
        </p:txBody>
      </p:sp>
      <p:sp>
        <p:nvSpPr>
          <p:cNvPr id="5" name="Slide Number Placeholder 4">
            <a:extLst>
              <a:ext uri="{FF2B5EF4-FFF2-40B4-BE49-F238E27FC236}">
                <a16:creationId xmlns:a16="http://schemas.microsoft.com/office/drawing/2014/main" id="{86484963-7DC5-D92A-7FE6-B0F31991A6E1}"/>
              </a:ext>
            </a:extLst>
          </p:cNvPr>
          <p:cNvSpPr>
            <a:spLocks noGrp="1"/>
          </p:cNvSpPr>
          <p:nvPr>
            <p:ph type="sldNum" sz="quarter" idx="11"/>
          </p:nvPr>
        </p:nvSpPr>
        <p:spPr/>
        <p:txBody>
          <a:bodyPr/>
          <a:lstStyle/>
          <a:p>
            <a:fld id="{B6E75BE9-2278-47EF-85E6-CC9E39661FE9}" type="slidenum">
              <a:rPr lang="en-GB" smtClean="0"/>
              <a:t>‹#›</a:t>
            </a:fld>
            <a:endParaRPr lang="en-GB" dirty="0"/>
          </a:p>
        </p:txBody>
      </p:sp>
    </p:spTree>
    <p:extLst>
      <p:ext uri="{BB962C8B-B14F-4D97-AF65-F5344CB8AC3E}">
        <p14:creationId xmlns:p14="http://schemas.microsoft.com/office/powerpoint/2010/main" val="3026255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303B-6EF9-834F-A594-9530BD81E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546D1-F3E4-794D-916F-97545AF2F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F413176-10CE-8961-4DF0-5A2E3553E187}"/>
              </a:ext>
            </a:extLst>
          </p:cNvPr>
          <p:cNvSpPr>
            <a:spLocks noGrp="1"/>
          </p:cNvSpPr>
          <p:nvPr>
            <p:ph type="ftr" sz="quarter" idx="10"/>
          </p:nvPr>
        </p:nvSpPr>
        <p:spPr/>
        <p:txBody>
          <a:bodyPr/>
          <a:lstStyle/>
          <a:p>
            <a:endParaRPr lang="en-GB" dirty="0"/>
          </a:p>
        </p:txBody>
      </p:sp>
      <p:sp>
        <p:nvSpPr>
          <p:cNvPr id="7" name="Slide Number Placeholder 6">
            <a:extLst>
              <a:ext uri="{FF2B5EF4-FFF2-40B4-BE49-F238E27FC236}">
                <a16:creationId xmlns:a16="http://schemas.microsoft.com/office/drawing/2014/main" id="{53F839F9-665A-1F41-316B-65AA32BB0A5E}"/>
              </a:ext>
            </a:extLst>
          </p:cNvPr>
          <p:cNvSpPr>
            <a:spLocks noGrp="1"/>
          </p:cNvSpPr>
          <p:nvPr>
            <p:ph type="sldNum" sz="quarter" idx="11"/>
          </p:nvPr>
        </p:nvSpPr>
        <p:spPr/>
        <p:txBody>
          <a:bodyPr/>
          <a:lstStyle/>
          <a:p>
            <a:fld id="{B6E75BE9-2278-47EF-85E6-CC9E39661FE9}" type="slidenum">
              <a:rPr lang="en-GB" smtClean="0"/>
              <a:t>‹#›</a:t>
            </a:fld>
            <a:endParaRPr lang="en-GB" dirty="0"/>
          </a:p>
        </p:txBody>
      </p:sp>
    </p:spTree>
    <p:extLst>
      <p:ext uri="{BB962C8B-B14F-4D97-AF65-F5344CB8AC3E}">
        <p14:creationId xmlns:p14="http://schemas.microsoft.com/office/powerpoint/2010/main" val="362634336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Page">
    <p:bg>
      <p:bgPr>
        <a:solidFill>
          <a:srgbClr val="005EB8"/>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3FC57379-EF8F-1700-A881-D34737C193B4}"/>
              </a:ext>
            </a:extLst>
          </p:cNvPr>
          <p:cNvSpPr>
            <a:spLocks noGrp="1" noRot="1" noMove="1" noResize="1" noEditPoints="1" noAdjustHandles="1" noChangeArrowheads="1" noChangeShapeType="1"/>
          </p:cNvSpPr>
          <p:nvPr userDrawn="1"/>
        </p:nvSpPr>
        <p:spPr>
          <a:xfrm rot="16200000">
            <a:off x="4694379" y="3250454"/>
            <a:ext cx="3833445" cy="3381643"/>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110052 w 1028481"/>
              <a:gd name="connsiteY12" fmla="*/ 809631 h 809632"/>
              <a:gd name="connsiteX13" fmla="*/ 0 w 1028481"/>
              <a:gd name="connsiteY13" fmla="*/ 0 h 809632"/>
              <a:gd name="connsiteX0" fmla="*/ 0 w 918429"/>
              <a:gd name="connsiteY0" fmla="*/ 12229 h 809632"/>
              <a:gd name="connsiteX1" fmla="*/ 513613 w 918429"/>
              <a:gd name="connsiteY1" fmla="*/ 0 h 809632"/>
              <a:gd name="connsiteX2" fmla="*/ 516195 w 918429"/>
              <a:gd name="connsiteY2" fmla="*/ 0 h 809632"/>
              <a:gd name="connsiteX3" fmla="*/ 516195 w 918429"/>
              <a:gd name="connsiteY3" fmla="*/ 260 h 809632"/>
              <a:gd name="connsiteX4" fmla="*/ 595198 w 918429"/>
              <a:gd name="connsiteY4" fmla="*/ 8224 h 809632"/>
              <a:gd name="connsiteX5" fmla="*/ 918429 w 918429"/>
              <a:gd name="connsiteY5" fmla="*/ 404816 h 809632"/>
              <a:gd name="connsiteX6" fmla="*/ 595198 w 918429"/>
              <a:gd name="connsiteY6" fmla="*/ 801408 h 809632"/>
              <a:gd name="connsiteX7" fmla="*/ 516195 w 918429"/>
              <a:gd name="connsiteY7" fmla="*/ 809372 h 809632"/>
              <a:gd name="connsiteX8" fmla="*/ 516195 w 918429"/>
              <a:gd name="connsiteY8" fmla="*/ 809631 h 809632"/>
              <a:gd name="connsiteX9" fmla="*/ 513623 w 918429"/>
              <a:gd name="connsiteY9" fmla="*/ 809631 h 809632"/>
              <a:gd name="connsiteX10" fmla="*/ 513613 w 918429"/>
              <a:gd name="connsiteY10" fmla="*/ 809632 h 809632"/>
              <a:gd name="connsiteX11" fmla="*/ 513603 w 918429"/>
              <a:gd name="connsiteY11" fmla="*/ 809631 h 809632"/>
              <a:gd name="connsiteX12" fmla="*/ 0 w 918429"/>
              <a:gd name="connsiteY12" fmla="*/ 809631 h 809632"/>
              <a:gd name="connsiteX13" fmla="*/ 0 w 918429"/>
              <a:gd name="connsiteY13" fmla="*/ 12229 h 809632"/>
              <a:gd name="connsiteX0" fmla="*/ 0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0 w 918429"/>
              <a:gd name="connsiteY13" fmla="*/ 0 h 81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8429" h="810183">
                <a:moveTo>
                  <a:pt x="0" y="0"/>
                </a:moveTo>
                <a:lnTo>
                  <a:pt x="513613" y="551"/>
                </a:lnTo>
                <a:lnTo>
                  <a:pt x="516195" y="551"/>
                </a:lnTo>
                <a:lnTo>
                  <a:pt x="516195" y="811"/>
                </a:lnTo>
                <a:lnTo>
                  <a:pt x="595198" y="8775"/>
                </a:lnTo>
                <a:cubicBezTo>
                  <a:pt x="779666" y="46523"/>
                  <a:pt x="918429" y="209740"/>
                  <a:pt x="918429" y="405367"/>
                </a:cubicBezTo>
                <a:cubicBezTo>
                  <a:pt x="918429" y="600994"/>
                  <a:pt x="779666" y="764211"/>
                  <a:pt x="595198" y="801959"/>
                </a:cubicBezTo>
                <a:lnTo>
                  <a:pt x="516195" y="809923"/>
                </a:lnTo>
                <a:lnTo>
                  <a:pt x="516195" y="810182"/>
                </a:lnTo>
                <a:lnTo>
                  <a:pt x="513623" y="810182"/>
                </a:lnTo>
                <a:cubicBezTo>
                  <a:pt x="513620" y="810182"/>
                  <a:pt x="513616" y="810183"/>
                  <a:pt x="513613" y="810183"/>
                </a:cubicBezTo>
                <a:cubicBezTo>
                  <a:pt x="513610" y="810183"/>
                  <a:pt x="513606" y="810182"/>
                  <a:pt x="513603" y="810182"/>
                </a:cubicBezTo>
                <a:lnTo>
                  <a:pt x="0" y="810182"/>
                </a:lnTo>
                <a:lnTo>
                  <a:pt x="0" y="0"/>
                </a:lnTo>
                <a:close/>
              </a:path>
            </a:pathLst>
          </a:cu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Arial" panose="020B0604020202020204" pitchFamily="34" charset="0"/>
            </a:endParaRPr>
          </a:p>
        </p:txBody>
      </p:sp>
      <p:sp>
        <p:nvSpPr>
          <p:cNvPr id="5" name="Rectangle 4">
            <a:extLst>
              <a:ext uri="{FF2B5EF4-FFF2-40B4-BE49-F238E27FC236}">
                <a16:creationId xmlns:a16="http://schemas.microsoft.com/office/drawing/2014/main" id="{DBFA241A-42D6-73BA-1CCA-B1F534F9AFBD}"/>
              </a:ext>
            </a:extLst>
          </p:cNvPr>
          <p:cNvSpPr>
            <a:spLocks noGrp="1" noRot="1" noMove="1" noResize="1" noEditPoints="1" noAdjustHandles="1" noChangeArrowheads="1" noChangeShapeType="1"/>
          </p:cNvSpPr>
          <p:nvPr userDrawn="1"/>
        </p:nvSpPr>
        <p:spPr>
          <a:xfrm rot="18900000">
            <a:off x="9295640" y="2442646"/>
            <a:ext cx="1509618" cy="4547605"/>
          </a:xfrm>
          <a:prstGeom prst="rect">
            <a:avLst/>
          </a:prstGeom>
          <a:solidFill>
            <a:srgbClr val="6B4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6" name="Picture 5">
            <a:extLst>
              <a:ext uri="{FF2B5EF4-FFF2-40B4-BE49-F238E27FC236}">
                <a16:creationId xmlns:a16="http://schemas.microsoft.com/office/drawing/2014/main" id="{69F6E0E8-DD51-B5A4-65E8-9BFEA658E832}"/>
              </a:ext>
            </a:extLst>
          </p:cNvPr>
          <p:cNvPicPr>
            <a:picLocks noGrp="1" noRot="1" noChangeAspect="1" noMove="1" noResize="1" noEditPoints="1" noAdjustHandles="1" noChangeArrowheads="1" noChangeShapeType="1" noCrop="1"/>
          </p:cNvPicPr>
          <p:nvPr userDrawn="1"/>
        </p:nvPicPr>
        <p:blipFill>
          <a:blip r:embed="rId2"/>
          <a:srcRect/>
          <a:stretch/>
        </p:blipFill>
        <p:spPr>
          <a:xfrm>
            <a:off x="363416" y="366988"/>
            <a:ext cx="3387969" cy="1524938"/>
          </a:xfrm>
          <a:prstGeom prst="rect">
            <a:avLst/>
          </a:prstGeom>
        </p:spPr>
      </p:pic>
      <p:sp>
        <p:nvSpPr>
          <p:cNvPr id="7" name="Text Placeholder 9">
            <a:extLst>
              <a:ext uri="{FF2B5EF4-FFF2-40B4-BE49-F238E27FC236}">
                <a16:creationId xmlns:a16="http://schemas.microsoft.com/office/drawing/2014/main" id="{004AAC8A-FA18-1F05-6812-11B304F939EA}"/>
              </a:ext>
            </a:extLst>
          </p:cNvPr>
          <p:cNvSpPr>
            <a:spLocks noGrp="1"/>
          </p:cNvSpPr>
          <p:nvPr>
            <p:ph type="body" sz="quarter" idx="11" hasCustomPrompt="1"/>
          </p:nvPr>
        </p:nvSpPr>
        <p:spPr>
          <a:xfrm>
            <a:off x="762700" y="4372468"/>
            <a:ext cx="3847745" cy="791513"/>
          </a:xfrm>
          <a:prstGeom prst="rect">
            <a:avLst/>
          </a:prstGeom>
        </p:spPr>
        <p:txBody>
          <a:bodyPr/>
          <a:lstStyle>
            <a:lvl1pPr marL="0" indent="0" algn="l" defTabSz="914400" rtl="0" eaLnBrk="1" latinLnBrk="0" hangingPunct="1">
              <a:lnSpc>
                <a:spcPct val="100000"/>
              </a:lnSpc>
              <a:spcBef>
                <a:spcPts val="0"/>
              </a:spcBef>
              <a:buNone/>
              <a:defRPr lang="en-GB" sz="1200" kern="1200" dirty="0" smtClean="0">
                <a:solidFill>
                  <a:schemeClr val="bg1"/>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body copy</a:t>
            </a:r>
          </a:p>
        </p:txBody>
      </p:sp>
      <p:sp>
        <p:nvSpPr>
          <p:cNvPr id="3" name="Date Placeholder 2">
            <a:extLst>
              <a:ext uri="{FF2B5EF4-FFF2-40B4-BE49-F238E27FC236}">
                <a16:creationId xmlns:a16="http://schemas.microsoft.com/office/drawing/2014/main" id="{505CEB73-222F-3D5B-E8C6-D2AE48C8F634}"/>
              </a:ext>
            </a:extLst>
          </p:cNvPr>
          <p:cNvSpPr>
            <a:spLocks noGrp="1"/>
          </p:cNvSpPr>
          <p:nvPr>
            <p:ph type="dt" sz="half" idx="12"/>
          </p:nvPr>
        </p:nvSpPr>
        <p:spPr/>
        <p:txBody>
          <a:bodyPr/>
          <a:lstStyle/>
          <a:p>
            <a:fld id="{28930CFE-A5EB-48D6-8227-D89F3AB46A9B}" type="datetime1">
              <a:rPr lang="en-GB" smtClean="0"/>
              <a:t>17/09/2024</a:t>
            </a:fld>
            <a:endParaRPr lang="en-GB" dirty="0"/>
          </a:p>
        </p:txBody>
      </p:sp>
      <p:sp>
        <p:nvSpPr>
          <p:cNvPr id="9" name="Footer Placeholder 8">
            <a:extLst>
              <a:ext uri="{FF2B5EF4-FFF2-40B4-BE49-F238E27FC236}">
                <a16:creationId xmlns:a16="http://schemas.microsoft.com/office/drawing/2014/main" id="{DF7C2035-83B5-9725-2F78-87E948FB9E8C}"/>
              </a:ext>
            </a:extLst>
          </p:cNvPr>
          <p:cNvSpPr>
            <a:spLocks noGrp="1"/>
          </p:cNvSpPr>
          <p:nvPr>
            <p:ph type="ftr" sz="quarter" idx="13"/>
          </p:nvPr>
        </p:nvSpPr>
        <p:spPr/>
        <p:txBody>
          <a:bodyPr/>
          <a:lstStyle/>
          <a:p>
            <a:endParaRPr lang="en-GB" dirty="0"/>
          </a:p>
        </p:txBody>
      </p:sp>
      <p:sp>
        <p:nvSpPr>
          <p:cNvPr id="10" name="Title 9">
            <a:extLst>
              <a:ext uri="{FF2B5EF4-FFF2-40B4-BE49-F238E27FC236}">
                <a16:creationId xmlns:a16="http://schemas.microsoft.com/office/drawing/2014/main" id="{673E8612-1CBD-0AA4-209C-840C222051A0}"/>
              </a:ext>
            </a:extLst>
          </p:cNvPr>
          <p:cNvSpPr>
            <a:spLocks noGrp="1"/>
          </p:cNvSpPr>
          <p:nvPr>
            <p:ph type="title" hasCustomPrompt="1"/>
          </p:nvPr>
        </p:nvSpPr>
        <p:spPr>
          <a:xfrm>
            <a:off x="763200" y="3819600"/>
            <a:ext cx="6181200" cy="370800"/>
          </a:xfrm>
          <a:prstGeom prst="rect">
            <a:avLst/>
          </a:prstGeom>
        </p:spPr>
        <p:txBody>
          <a:bodyPr/>
          <a:lstStyle>
            <a:lvl1pPr>
              <a:defRPr lang="en-GB" sz="1800" b="1">
                <a:solidFill>
                  <a:schemeClr val="bg1"/>
                </a:solidFill>
                <a:effectLst/>
                <a:latin typeface="Arial" panose="020B0604020202020204" pitchFamily="34" charset="0"/>
                <a:ea typeface="+mn-ea"/>
                <a:cs typeface="Arial" panose="020B0604020202020204" pitchFamily="34" charset="0"/>
              </a:defRPr>
            </a:lvl1pPr>
          </a:lstStyle>
          <a:p>
            <a:pPr marL="0" lvl="0" indent="0">
              <a:lnSpc>
                <a:spcPct val="100000"/>
              </a:lnSpc>
              <a:spcBef>
                <a:spcPts val="1000"/>
              </a:spcBef>
              <a:buFont typeface="Arial" panose="020B0604020202020204" pitchFamily="34" charset="0"/>
            </a:pPr>
            <a:r>
              <a:rPr lang="en-US"/>
              <a:t>Click to edit end page title</a:t>
            </a:r>
            <a:endParaRPr lang="en-GB"/>
          </a:p>
        </p:txBody>
      </p:sp>
      <p:pic>
        <p:nvPicPr>
          <p:cNvPr id="2" name="Picture 1" descr="Logo&#10;&#10;Description automatically generated">
            <a:extLst>
              <a:ext uri="{FF2B5EF4-FFF2-40B4-BE49-F238E27FC236}">
                <a16:creationId xmlns:a16="http://schemas.microsoft.com/office/drawing/2014/main" id="{A2BC88B6-4465-A26E-EB22-3157F6F9B7BB}"/>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11052610" y="257129"/>
            <a:ext cx="782042" cy="315561"/>
          </a:xfrm>
          <a:prstGeom prst="rect">
            <a:avLst/>
          </a:prstGeom>
        </p:spPr>
      </p:pic>
    </p:spTree>
    <p:extLst>
      <p:ext uri="{BB962C8B-B14F-4D97-AF65-F5344CB8AC3E}">
        <p14:creationId xmlns:p14="http://schemas.microsoft.com/office/powerpoint/2010/main" val="36006316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59690-7FC2-2C4F-AFEB-E8C9E38F07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1C2889-D36B-804B-8EDA-9DD87B214723}"/>
              </a:ext>
            </a:extLst>
          </p:cNvPr>
          <p:cNvSpPr>
            <a:spLocks noGrp="1"/>
          </p:cNvSpPr>
          <p:nvPr>
            <p:ph sz="half" idx="1"/>
          </p:nvPr>
        </p:nvSpPr>
        <p:spPr>
          <a:xfrm>
            <a:off x="623843" y="1093788"/>
            <a:ext cx="5395957" cy="508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3DE7E3-F978-EB45-B9AB-F3B5770A188B}"/>
              </a:ext>
            </a:extLst>
          </p:cNvPr>
          <p:cNvSpPr>
            <a:spLocks noGrp="1"/>
          </p:cNvSpPr>
          <p:nvPr>
            <p:ph sz="half" idx="2"/>
          </p:nvPr>
        </p:nvSpPr>
        <p:spPr>
          <a:xfrm>
            <a:off x="6172199" y="1093788"/>
            <a:ext cx="5518447" cy="508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22B6F7-A46A-C7D3-E9D3-56B154C2C0AB}"/>
              </a:ext>
            </a:extLst>
          </p:cNvPr>
          <p:cNvSpPr>
            <a:spLocks noGrp="1"/>
          </p:cNvSpPr>
          <p:nvPr>
            <p:ph type="ftr" sz="quarter" idx="10"/>
          </p:nvPr>
        </p:nvSpPr>
        <p:spPr/>
        <p:txBody>
          <a:bodyPr/>
          <a:lstStyle/>
          <a:p>
            <a:endParaRPr lang="en-GB" dirty="0"/>
          </a:p>
        </p:txBody>
      </p:sp>
      <p:sp>
        <p:nvSpPr>
          <p:cNvPr id="6" name="Slide Number Placeholder 5">
            <a:extLst>
              <a:ext uri="{FF2B5EF4-FFF2-40B4-BE49-F238E27FC236}">
                <a16:creationId xmlns:a16="http://schemas.microsoft.com/office/drawing/2014/main" id="{4EFE08A1-F70C-E6E1-7053-125CC8F13768}"/>
              </a:ext>
            </a:extLst>
          </p:cNvPr>
          <p:cNvSpPr>
            <a:spLocks noGrp="1"/>
          </p:cNvSpPr>
          <p:nvPr>
            <p:ph type="sldNum" sz="quarter" idx="11"/>
          </p:nvPr>
        </p:nvSpPr>
        <p:spPr/>
        <p:txBody>
          <a:bodyPr/>
          <a:lstStyle/>
          <a:p>
            <a:fld id="{B6E75BE9-2278-47EF-85E6-CC9E39661FE9}" type="slidenum">
              <a:rPr lang="en-GB" smtClean="0"/>
              <a:t>‹#›</a:t>
            </a:fld>
            <a:endParaRPr lang="en-GB" dirty="0"/>
          </a:p>
        </p:txBody>
      </p:sp>
    </p:spTree>
    <p:extLst>
      <p:ext uri="{BB962C8B-B14F-4D97-AF65-F5344CB8AC3E}">
        <p14:creationId xmlns:p14="http://schemas.microsoft.com/office/powerpoint/2010/main" val="38112588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40F5E-6467-EC4C-9BAC-7A2FADA30D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FB249F-B0A4-E344-8BEA-DDC920F0D9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41E08E-C962-BF44-B03A-DC1B55D1D7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FA6339-4E37-7442-BEA4-60644B9134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AD946D-2BBF-0546-B55C-41EAC80E07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0FDF6D1A-B746-FCE9-4B18-1EA39A903AC3}"/>
              </a:ext>
            </a:extLst>
          </p:cNvPr>
          <p:cNvSpPr>
            <a:spLocks noGrp="1"/>
          </p:cNvSpPr>
          <p:nvPr>
            <p:ph type="ftr" sz="quarter" idx="10"/>
          </p:nvPr>
        </p:nvSpPr>
        <p:spPr/>
        <p:txBody>
          <a:bodyPr/>
          <a:lstStyle/>
          <a:p>
            <a:endParaRPr lang="en-GB" dirty="0"/>
          </a:p>
        </p:txBody>
      </p:sp>
      <p:sp>
        <p:nvSpPr>
          <p:cNvPr id="8" name="Slide Number Placeholder 7">
            <a:extLst>
              <a:ext uri="{FF2B5EF4-FFF2-40B4-BE49-F238E27FC236}">
                <a16:creationId xmlns:a16="http://schemas.microsoft.com/office/drawing/2014/main" id="{50ADE16B-7EA7-968A-F31D-185CB6B3D67F}"/>
              </a:ext>
            </a:extLst>
          </p:cNvPr>
          <p:cNvSpPr>
            <a:spLocks noGrp="1"/>
          </p:cNvSpPr>
          <p:nvPr>
            <p:ph type="sldNum" sz="quarter" idx="11"/>
          </p:nvPr>
        </p:nvSpPr>
        <p:spPr/>
        <p:txBody>
          <a:bodyPr/>
          <a:lstStyle/>
          <a:p>
            <a:fld id="{B6E75BE9-2278-47EF-85E6-CC9E39661FE9}" type="slidenum">
              <a:rPr lang="en-GB" smtClean="0"/>
              <a:t>‹#›</a:t>
            </a:fld>
            <a:endParaRPr lang="en-GB" dirty="0"/>
          </a:p>
        </p:txBody>
      </p:sp>
    </p:spTree>
    <p:extLst>
      <p:ext uri="{BB962C8B-B14F-4D97-AF65-F5344CB8AC3E}">
        <p14:creationId xmlns:p14="http://schemas.microsoft.com/office/powerpoint/2010/main" val="17132482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E3472-112D-B448-A8B3-AA4121A084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3FBB76-CC3E-9B4C-A758-B194F32E77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E89497-F6F7-FA40-9B12-11EB64D75D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3E210D55-7FCC-9571-0AE8-379D7A372392}"/>
              </a:ext>
            </a:extLst>
          </p:cNvPr>
          <p:cNvSpPr>
            <a:spLocks noGrp="1"/>
          </p:cNvSpPr>
          <p:nvPr>
            <p:ph type="ftr" sz="quarter" idx="10"/>
          </p:nvPr>
        </p:nvSpPr>
        <p:spPr/>
        <p:txBody>
          <a:bodyPr/>
          <a:lstStyle/>
          <a:p>
            <a:endParaRPr lang="en-GB" dirty="0"/>
          </a:p>
        </p:txBody>
      </p:sp>
      <p:sp>
        <p:nvSpPr>
          <p:cNvPr id="6" name="Slide Number Placeholder 5">
            <a:extLst>
              <a:ext uri="{FF2B5EF4-FFF2-40B4-BE49-F238E27FC236}">
                <a16:creationId xmlns:a16="http://schemas.microsoft.com/office/drawing/2014/main" id="{0FDEA577-B85B-FBE8-482E-350C7ADF56AC}"/>
              </a:ext>
            </a:extLst>
          </p:cNvPr>
          <p:cNvSpPr>
            <a:spLocks noGrp="1"/>
          </p:cNvSpPr>
          <p:nvPr>
            <p:ph type="sldNum" sz="quarter" idx="11"/>
          </p:nvPr>
        </p:nvSpPr>
        <p:spPr/>
        <p:txBody>
          <a:bodyPr/>
          <a:lstStyle/>
          <a:p>
            <a:fld id="{B6E75BE9-2278-47EF-85E6-CC9E39661FE9}" type="slidenum">
              <a:rPr lang="en-GB" smtClean="0"/>
              <a:t>‹#›</a:t>
            </a:fld>
            <a:endParaRPr lang="en-GB" dirty="0"/>
          </a:p>
        </p:txBody>
      </p:sp>
    </p:spTree>
    <p:extLst>
      <p:ext uri="{BB962C8B-B14F-4D97-AF65-F5344CB8AC3E}">
        <p14:creationId xmlns:p14="http://schemas.microsoft.com/office/powerpoint/2010/main" val="21360381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303B-6EF9-834F-A594-9530BD81E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546D1-F3E4-794D-916F-97545AF2F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2C07BE0-8449-504C-E391-0A9580C678A4}"/>
              </a:ext>
            </a:extLst>
          </p:cNvPr>
          <p:cNvSpPr>
            <a:spLocks noGrp="1"/>
          </p:cNvSpPr>
          <p:nvPr>
            <p:ph type="ftr" sz="quarter" idx="10"/>
          </p:nvPr>
        </p:nvSpPr>
        <p:spPr/>
        <p:txBody>
          <a:bodyPr/>
          <a:lstStyle/>
          <a:p>
            <a:endParaRPr lang="en-GB" dirty="0"/>
          </a:p>
        </p:txBody>
      </p:sp>
      <p:sp>
        <p:nvSpPr>
          <p:cNvPr id="5" name="Slide Number Placeholder 4">
            <a:extLst>
              <a:ext uri="{FF2B5EF4-FFF2-40B4-BE49-F238E27FC236}">
                <a16:creationId xmlns:a16="http://schemas.microsoft.com/office/drawing/2014/main" id="{FA06FF09-44E7-9B50-58F4-42F1742B6554}"/>
              </a:ext>
            </a:extLst>
          </p:cNvPr>
          <p:cNvSpPr>
            <a:spLocks noGrp="1"/>
          </p:cNvSpPr>
          <p:nvPr>
            <p:ph type="sldNum" sz="quarter" idx="11"/>
          </p:nvPr>
        </p:nvSpPr>
        <p:spPr/>
        <p:txBody>
          <a:bodyPr/>
          <a:lstStyle/>
          <a:p>
            <a:fld id="{8570E2F7-2D8E-4BE8-86D4-B87F3CF05101}" type="slidenum">
              <a:rPr lang="en-GB" smtClean="0"/>
              <a:t>‹#›</a:t>
            </a:fld>
            <a:endParaRPr lang="en-GB" dirty="0"/>
          </a:p>
        </p:txBody>
      </p:sp>
    </p:spTree>
    <p:extLst>
      <p:ext uri="{BB962C8B-B14F-4D97-AF65-F5344CB8AC3E}">
        <p14:creationId xmlns:p14="http://schemas.microsoft.com/office/powerpoint/2010/main" val="24079708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F303B-6EF9-834F-A594-9530BD81E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546D1-F3E4-794D-916F-97545AF2F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1C1D04A-FC81-D87D-23EB-83B462106E32}"/>
              </a:ext>
            </a:extLst>
          </p:cNvPr>
          <p:cNvSpPr>
            <a:spLocks noGrp="1"/>
          </p:cNvSpPr>
          <p:nvPr>
            <p:ph type="ftr" sz="quarter" idx="10"/>
          </p:nvPr>
        </p:nvSpPr>
        <p:spPr/>
        <p:txBody>
          <a:bodyPr/>
          <a:lstStyle/>
          <a:p>
            <a:endParaRPr lang="en-GB" dirty="0"/>
          </a:p>
        </p:txBody>
      </p:sp>
      <p:sp>
        <p:nvSpPr>
          <p:cNvPr id="7" name="Slide Number Placeholder 6">
            <a:extLst>
              <a:ext uri="{FF2B5EF4-FFF2-40B4-BE49-F238E27FC236}">
                <a16:creationId xmlns:a16="http://schemas.microsoft.com/office/drawing/2014/main" id="{2A2AC70D-2F2E-056F-E522-4806C613B6BC}"/>
              </a:ext>
            </a:extLst>
          </p:cNvPr>
          <p:cNvSpPr>
            <a:spLocks noGrp="1"/>
          </p:cNvSpPr>
          <p:nvPr>
            <p:ph type="sldNum" sz="quarter" idx="11"/>
          </p:nvPr>
        </p:nvSpPr>
        <p:spPr/>
        <p:txBody>
          <a:bodyPr/>
          <a:lstStyle/>
          <a:p>
            <a:fld id="{8570E2F7-2D8E-4BE8-86D4-B87F3CF05101}" type="slidenum">
              <a:rPr lang="en-GB" smtClean="0"/>
              <a:t>‹#›</a:t>
            </a:fld>
            <a:endParaRPr lang="en-GB" dirty="0"/>
          </a:p>
        </p:txBody>
      </p:sp>
    </p:spTree>
    <p:extLst>
      <p:ext uri="{BB962C8B-B14F-4D97-AF65-F5344CB8AC3E}">
        <p14:creationId xmlns:p14="http://schemas.microsoft.com/office/powerpoint/2010/main" val="1540306786"/>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59690-7FC2-2C4F-AFEB-E8C9E38F07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1C2889-D36B-804B-8EDA-9DD87B214723}"/>
              </a:ext>
            </a:extLst>
          </p:cNvPr>
          <p:cNvSpPr>
            <a:spLocks noGrp="1"/>
          </p:cNvSpPr>
          <p:nvPr>
            <p:ph sz="half" idx="1"/>
          </p:nvPr>
        </p:nvSpPr>
        <p:spPr>
          <a:xfrm>
            <a:off x="623843" y="1093788"/>
            <a:ext cx="5395957" cy="508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3DE7E3-F978-EB45-B9AB-F3B5770A188B}"/>
              </a:ext>
            </a:extLst>
          </p:cNvPr>
          <p:cNvSpPr>
            <a:spLocks noGrp="1"/>
          </p:cNvSpPr>
          <p:nvPr>
            <p:ph sz="half" idx="2"/>
          </p:nvPr>
        </p:nvSpPr>
        <p:spPr>
          <a:xfrm>
            <a:off x="6172199" y="1093788"/>
            <a:ext cx="5518447" cy="508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B88B925-0A69-3181-7046-8CEA8B57D320}"/>
              </a:ext>
            </a:extLst>
          </p:cNvPr>
          <p:cNvSpPr>
            <a:spLocks noGrp="1"/>
          </p:cNvSpPr>
          <p:nvPr>
            <p:ph type="ftr" sz="quarter" idx="10"/>
          </p:nvPr>
        </p:nvSpPr>
        <p:spPr/>
        <p:txBody>
          <a:bodyPr/>
          <a:lstStyle/>
          <a:p>
            <a:endParaRPr lang="en-GB" dirty="0"/>
          </a:p>
        </p:txBody>
      </p:sp>
      <p:sp>
        <p:nvSpPr>
          <p:cNvPr id="6" name="Slide Number Placeholder 5">
            <a:extLst>
              <a:ext uri="{FF2B5EF4-FFF2-40B4-BE49-F238E27FC236}">
                <a16:creationId xmlns:a16="http://schemas.microsoft.com/office/drawing/2014/main" id="{C97A033E-1342-175C-6D0D-253EA180566E}"/>
              </a:ext>
            </a:extLst>
          </p:cNvPr>
          <p:cNvSpPr>
            <a:spLocks noGrp="1"/>
          </p:cNvSpPr>
          <p:nvPr>
            <p:ph type="sldNum" sz="quarter" idx="11"/>
          </p:nvPr>
        </p:nvSpPr>
        <p:spPr/>
        <p:txBody>
          <a:bodyPr/>
          <a:lstStyle/>
          <a:p>
            <a:fld id="{8570E2F7-2D8E-4BE8-86D4-B87F3CF05101}" type="slidenum">
              <a:rPr lang="en-GB" smtClean="0"/>
              <a:t>‹#›</a:t>
            </a:fld>
            <a:endParaRPr lang="en-GB" dirty="0"/>
          </a:p>
        </p:txBody>
      </p:sp>
    </p:spTree>
    <p:extLst>
      <p:ext uri="{BB962C8B-B14F-4D97-AF65-F5344CB8AC3E}">
        <p14:creationId xmlns:p14="http://schemas.microsoft.com/office/powerpoint/2010/main" val="15247940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40F5E-6467-EC4C-9BAC-7A2FADA30D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FB249F-B0A4-E344-8BEA-DDC920F0D9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41E08E-C962-BF44-B03A-DC1B55D1D7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FA6339-4E37-7442-BEA4-60644B9134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AD946D-2BBF-0546-B55C-41EAC80E07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86E07235-D6DC-B600-E3D3-43E50B06EBDB}"/>
              </a:ext>
            </a:extLst>
          </p:cNvPr>
          <p:cNvSpPr>
            <a:spLocks noGrp="1"/>
          </p:cNvSpPr>
          <p:nvPr>
            <p:ph type="ftr" sz="quarter" idx="10"/>
          </p:nvPr>
        </p:nvSpPr>
        <p:spPr/>
        <p:txBody>
          <a:bodyPr/>
          <a:lstStyle/>
          <a:p>
            <a:endParaRPr lang="en-GB" dirty="0"/>
          </a:p>
        </p:txBody>
      </p:sp>
      <p:sp>
        <p:nvSpPr>
          <p:cNvPr id="8" name="Slide Number Placeholder 7">
            <a:extLst>
              <a:ext uri="{FF2B5EF4-FFF2-40B4-BE49-F238E27FC236}">
                <a16:creationId xmlns:a16="http://schemas.microsoft.com/office/drawing/2014/main" id="{737D0ADD-1277-E926-288F-C97311E42EA4}"/>
              </a:ext>
            </a:extLst>
          </p:cNvPr>
          <p:cNvSpPr>
            <a:spLocks noGrp="1"/>
          </p:cNvSpPr>
          <p:nvPr>
            <p:ph type="sldNum" sz="quarter" idx="11"/>
          </p:nvPr>
        </p:nvSpPr>
        <p:spPr/>
        <p:txBody>
          <a:bodyPr/>
          <a:lstStyle/>
          <a:p>
            <a:fld id="{8570E2F7-2D8E-4BE8-86D4-B87F3CF05101}" type="slidenum">
              <a:rPr lang="en-GB" smtClean="0"/>
              <a:t>‹#›</a:t>
            </a:fld>
            <a:endParaRPr lang="en-GB" dirty="0"/>
          </a:p>
        </p:txBody>
      </p:sp>
    </p:spTree>
    <p:extLst>
      <p:ext uri="{BB962C8B-B14F-4D97-AF65-F5344CB8AC3E}">
        <p14:creationId xmlns:p14="http://schemas.microsoft.com/office/powerpoint/2010/main" val="18970926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E3472-112D-B448-A8B3-AA4121A084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3FBB76-CC3E-9B4C-A758-B194F32E77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E89497-F6F7-FA40-9B12-11EB64D75D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a:extLst>
              <a:ext uri="{FF2B5EF4-FFF2-40B4-BE49-F238E27FC236}">
                <a16:creationId xmlns:a16="http://schemas.microsoft.com/office/drawing/2014/main" id="{75256907-AB8C-3BAA-5036-FA0C835DF60F}"/>
              </a:ext>
            </a:extLst>
          </p:cNvPr>
          <p:cNvSpPr>
            <a:spLocks noGrp="1"/>
          </p:cNvSpPr>
          <p:nvPr>
            <p:ph type="ftr" sz="quarter" idx="10"/>
          </p:nvPr>
        </p:nvSpPr>
        <p:spPr/>
        <p:txBody>
          <a:bodyPr/>
          <a:lstStyle/>
          <a:p>
            <a:endParaRPr lang="en-GB" dirty="0"/>
          </a:p>
        </p:txBody>
      </p:sp>
      <p:sp>
        <p:nvSpPr>
          <p:cNvPr id="6" name="Slide Number Placeholder 5">
            <a:extLst>
              <a:ext uri="{FF2B5EF4-FFF2-40B4-BE49-F238E27FC236}">
                <a16:creationId xmlns:a16="http://schemas.microsoft.com/office/drawing/2014/main" id="{695F5990-DD5B-5F86-5C72-53011CB0FC53}"/>
              </a:ext>
            </a:extLst>
          </p:cNvPr>
          <p:cNvSpPr>
            <a:spLocks noGrp="1"/>
          </p:cNvSpPr>
          <p:nvPr>
            <p:ph type="sldNum" sz="quarter" idx="11"/>
          </p:nvPr>
        </p:nvSpPr>
        <p:spPr/>
        <p:txBody>
          <a:bodyPr/>
          <a:lstStyle/>
          <a:p>
            <a:fld id="{8570E2F7-2D8E-4BE8-86D4-B87F3CF05101}" type="slidenum">
              <a:rPr lang="en-GB" smtClean="0"/>
              <a:t>‹#›</a:t>
            </a:fld>
            <a:endParaRPr lang="en-GB" dirty="0"/>
          </a:p>
        </p:txBody>
      </p:sp>
    </p:spTree>
    <p:extLst>
      <p:ext uri="{BB962C8B-B14F-4D97-AF65-F5344CB8AC3E}">
        <p14:creationId xmlns:p14="http://schemas.microsoft.com/office/powerpoint/2010/main" val="1458559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D262A3D1-5B15-8181-E6DF-FE0E6DFCF517}"/>
              </a:ext>
            </a:extLst>
          </p:cNvPr>
          <p:cNvSpPr>
            <a:spLocks noGrp="1"/>
          </p:cNvSpPr>
          <p:nvPr>
            <p:ph type="body" sz="quarter" idx="11" hasCustomPrompt="1"/>
          </p:nvPr>
        </p:nvSpPr>
        <p:spPr>
          <a:xfrm>
            <a:off x="7080377" y="2625381"/>
            <a:ext cx="3847745" cy="791513"/>
          </a:xfrm>
          <a:prstGeom prst="rect">
            <a:avLst/>
          </a:prstGeom>
        </p:spPr>
        <p:txBody>
          <a:bodyPr/>
          <a:lstStyle>
            <a:lvl1pPr marL="0" indent="0" algn="l" defTabSz="914400" rtl="0" eaLnBrk="1" latinLnBrk="0" hangingPunct="1">
              <a:lnSpc>
                <a:spcPct val="100000"/>
              </a:lnSpc>
              <a:buNone/>
              <a:defRPr lang="en-GB" sz="12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contents pages</a:t>
            </a:r>
          </a:p>
        </p:txBody>
      </p:sp>
      <p:pic>
        <p:nvPicPr>
          <p:cNvPr id="2" name="Picture 1">
            <a:extLst>
              <a:ext uri="{FF2B5EF4-FFF2-40B4-BE49-F238E27FC236}">
                <a16:creationId xmlns:a16="http://schemas.microsoft.com/office/drawing/2014/main" id="{6C76B864-F7F2-E4C5-C453-37FFD735E284}"/>
              </a:ext>
            </a:extLst>
          </p:cNvPr>
          <p:cNvPicPr>
            <a:picLocks noGrp="1" noRot="1" noChangeAspect="1" noMove="1" noResize="1" noEditPoints="1" noAdjustHandles="1" noChangeArrowheads="1" noChangeShapeType="1" noCrop="1"/>
          </p:cNvPicPr>
          <p:nvPr userDrawn="1"/>
        </p:nvPicPr>
        <p:blipFill>
          <a:blip r:embed="rId2"/>
          <a:srcRect/>
          <a:stretch/>
        </p:blipFill>
        <p:spPr>
          <a:xfrm>
            <a:off x="-1" y="1"/>
            <a:ext cx="1833975" cy="826527"/>
          </a:xfrm>
          <a:prstGeom prst="rect">
            <a:avLst/>
          </a:prstGeom>
        </p:spPr>
      </p:pic>
      <p:sp>
        <p:nvSpPr>
          <p:cNvPr id="3" name="Freeform 2">
            <a:extLst>
              <a:ext uri="{FF2B5EF4-FFF2-40B4-BE49-F238E27FC236}">
                <a16:creationId xmlns:a16="http://schemas.microsoft.com/office/drawing/2014/main" id="{FBA24120-7183-F265-BB17-592D4FC479BE}"/>
              </a:ext>
            </a:extLst>
          </p:cNvPr>
          <p:cNvSpPr>
            <a:spLocks noGrp="1" noRot="1" noMove="1" noResize="1" noEditPoints="1" noAdjustHandles="1" noChangeArrowheads="1" noChangeShapeType="1"/>
          </p:cNvSpPr>
          <p:nvPr userDrawn="1"/>
        </p:nvSpPr>
        <p:spPr>
          <a:xfrm rot="18900000">
            <a:off x="4387427" y="4625964"/>
            <a:ext cx="1875003" cy="1838339"/>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110052 w 1028481"/>
              <a:gd name="connsiteY12" fmla="*/ 809631 h 809632"/>
              <a:gd name="connsiteX13" fmla="*/ 0 w 1028481"/>
              <a:gd name="connsiteY13" fmla="*/ 0 h 809632"/>
              <a:gd name="connsiteX0" fmla="*/ 0 w 918429"/>
              <a:gd name="connsiteY0" fmla="*/ 12229 h 809632"/>
              <a:gd name="connsiteX1" fmla="*/ 513613 w 918429"/>
              <a:gd name="connsiteY1" fmla="*/ 0 h 809632"/>
              <a:gd name="connsiteX2" fmla="*/ 516195 w 918429"/>
              <a:gd name="connsiteY2" fmla="*/ 0 h 809632"/>
              <a:gd name="connsiteX3" fmla="*/ 516195 w 918429"/>
              <a:gd name="connsiteY3" fmla="*/ 260 h 809632"/>
              <a:gd name="connsiteX4" fmla="*/ 595198 w 918429"/>
              <a:gd name="connsiteY4" fmla="*/ 8224 h 809632"/>
              <a:gd name="connsiteX5" fmla="*/ 918429 w 918429"/>
              <a:gd name="connsiteY5" fmla="*/ 404816 h 809632"/>
              <a:gd name="connsiteX6" fmla="*/ 595198 w 918429"/>
              <a:gd name="connsiteY6" fmla="*/ 801408 h 809632"/>
              <a:gd name="connsiteX7" fmla="*/ 516195 w 918429"/>
              <a:gd name="connsiteY7" fmla="*/ 809372 h 809632"/>
              <a:gd name="connsiteX8" fmla="*/ 516195 w 918429"/>
              <a:gd name="connsiteY8" fmla="*/ 809631 h 809632"/>
              <a:gd name="connsiteX9" fmla="*/ 513623 w 918429"/>
              <a:gd name="connsiteY9" fmla="*/ 809631 h 809632"/>
              <a:gd name="connsiteX10" fmla="*/ 513613 w 918429"/>
              <a:gd name="connsiteY10" fmla="*/ 809632 h 809632"/>
              <a:gd name="connsiteX11" fmla="*/ 513603 w 918429"/>
              <a:gd name="connsiteY11" fmla="*/ 809631 h 809632"/>
              <a:gd name="connsiteX12" fmla="*/ 0 w 918429"/>
              <a:gd name="connsiteY12" fmla="*/ 809631 h 809632"/>
              <a:gd name="connsiteX13" fmla="*/ 0 w 918429"/>
              <a:gd name="connsiteY13" fmla="*/ 12229 h 809632"/>
              <a:gd name="connsiteX0" fmla="*/ 0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0 w 918429"/>
              <a:gd name="connsiteY13" fmla="*/ 0 h 810183"/>
              <a:gd name="connsiteX0" fmla="*/ 180138 w 918429"/>
              <a:gd name="connsiteY0" fmla="*/ 0 h 810183"/>
              <a:gd name="connsiteX1" fmla="*/ 513613 w 918429"/>
              <a:gd name="connsiteY1" fmla="*/ 551 h 810183"/>
              <a:gd name="connsiteX2" fmla="*/ 516195 w 918429"/>
              <a:gd name="connsiteY2" fmla="*/ 551 h 810183"/>
              <a:gd name="connsiteX3" fmla="*/ 516195 w 918429"/>
              <a:gd name="connsiteY3" fmla="*/ 811 h 810183"/>
              <a:gd name="connsiteX4" fmla="*/ 595198 w 918429"/>
              <a:gd name="connsiteY4" fmla="*/ 8775 h 810183"/>
              <a:gd name="connsiteX5" fmla="*/ 918429 w 918429"/>
              <a:gd name="connsiteY5" fmla="*/ 405367 h 810183"/>
              <a:gd name="connsiteX6" fmla="*/ 595198 w 918429"/>
              <a:gd name="connsiteY6" fmla="*/ 801959 h 810183"/>
              <a:gd name="connsiteX7" fmla="*/ 516195 w 918429"/>
              <a:gd name="connsiteY7" fmla="*/ 809923 h 810183"/>
              <a:gd name="connsiteX8" fmla="*/ 516195 w 918429"/>
              <a:gd name="connsiteY8" fmla="*/ 810182 h 810183"/>
              <a:gd name="connsiteX9" fmla="*/ 513623 w 918429"/>
              <a:gd name="connsiteY9" fmla="*/ 810182 h 810183"/>
              <a:gd name="connsiteX10" fmla="*/ 513613 w 918429"/>
              <a:gd name="connsiteY10" fmla="*/ 810183 h 810183"/>
              <a:gd name="connsiteX11" fmla="*/ 513603 w 918429"/>
              <a:gd name="connsiteY11" fmla="*/ 810182 h 810183"/>
              <a:gd name="connsiteX12" fmla="*/ 0 w 918429"/>
              <a:gd name="connsiteY12" fmla="*/ 810182 h 810183"/>
              <a:gd name="connsiteX13" fmla="*/ 180138 w 918429"/>
              <a:gd name="connsiteY13" fmla="*/ 0 h 810183"/>
              <a:gd name="connsiteX0" fmla="*/ 17040 w 755331"/>
              <a:gd name="connsiteY0" fmla="*/ 0 h 812616"/>
              <a:gd name="connsiteX1" fmla="*/ 350515 w 755331"/>
              <a:gd name="connsiteY1" fmla="*/ 551 h 812616"/>
              <a:gd name="connsiteX2" fmla="*/ 353097 w 755331"/>
              <a:gd name="connsiteY2" fmla="*/ 551 h 812616"/>
              <a:gd name="connsiteX3" fmla="*/ 353097 w 755331"/>
              <a:gd name="connsiteY3" fmla="*/ 811 h 812616"/>
              <a:gd name="connsiteX4" fmla="*/ 432100 w 755331"/>
              <a:gd name="connsiteY4" fmla="*/ 8775 h 812616"/>
              <a:gd name="connsiteX5" fmla="*/ 755331 w 755331"/>
              <a:gd name="connsiteY5" fmla="*/ 405367 h 812616"/>
              <a:gd name="connsiteX6" fmla="*/ 432100 w 755331"/>
              <a:gd name="connsiteY6" fmla="*/ 801959 h 812616"/>
              <a:gd name="connsiteX7" fmla="*/ 353097 w 755331"/>
              <a:gd name="connsiteY7" fmla="*/ 809923 h 812616"/>
              <a:gd name="connsiteX8" fmla="*/ 353097 w 755331"/>
              <a:gd name="connsiteY8" fmla="*/ 810182 h 812616"/>
              <a:gd name="connsiteX9" fmla="*/ 350525 w 755331"/>
              <a:gd name="connsiteY9" fmla="*/ 810182 h 812616"/>
              <a:gd name="connsiteX10" fmla="*/ 350515 w 755331"/>
              <a:gd name="connsiteY10" fmla="*/ 810183 h 812616"/>
              <a:gd name="connsiteX11" fmla="*/ 350505 w 755331"/>
              <a:gd name="connsiteY11" fmla="*/ 810182 h 812616"/>
              <a:gd name="connsiteX12" fmla="*/ 0 w 755331"/>
              <a:gd name="connsiteY12" fmla="*/ 812616 h 812616"/>
              <a:gd name="connsiteX13" fmla="*/ 17040 w 755331"/>
              <a:gd name="connsiteY13" fmla="*/ 0 h 812616"/>
              <a:gd name="connsiteX0" fmla="*/ 0 w 833229"/>
              <a:gd name="connsiteY0" fmla="*/ 1883 h 812065"/>
              <a:gd name="connsiteX1" fmla="*/ 428413 w 833229"/>
              <a:gd name="connsiteY1" fmla="*/ 0 h 812065"/>
              <a:gd name="connsiteX2" fmla="*/ 430995 w 833229"/>
              <a:gd name="connsiteY2" fmla="*/ 0 h 812065"/>
              <a:gd name="connsiteX3" fmla="*/ 430995 w 833229"/>
              <a:gd name="connsiteY3" fmla="*/ 260 h 812065"/>
              <a:gd name="connsiteX4" fmla="*/ 509998 w 833229"/>
              <a:gd name="connsiteY4" fmla="*/ 8224 h 812065"/>
              <a:gd name="connsiteX5" fmla="*/ 833229 w 833229"/>
              <a:gd name="connsiteY5" fmla="*/ 404816 h 812065"/>
              <a:gd name="connsiteX6" fmla="*/ 509998 w 833229"/>
              <a:gd name="connsiteY6" fmla="*/ 801408 h 812065"/>
              <a:gd name="connsiteX7" fmla="*/ 430995 w 833229"/>
              <a:gd name="connsiteY7" fmla="*/ 809372 h 812065"/>
              <a:gd name="connsiteX8" fmla="*/ 430995 w 833229"/>
              <a:gd name="connsiteY8" fmla="*/ 809631 h 812065"/>
              <a:gd name="connsiteX9" fmla="*/ 428423 w 833229"/>
              <a:gd name="connsiteY9" fmla="*/ 809631 h 812065"/>
              <a:gd name="connsiteX10" fmla="*/ 428413 w 833229"/>
              <a:gd name="connsiteY10" fmla="*/ 809632 h 812065"/>
              <a:gd name="connsiteX11" fmla="*/ 428403 w 833229"/>
              <a:gd name="connsiteY11" fmla="*/ 809631 h 812065"/>
              <a:gd name="connsiteX12" fmla="*/ 77898 w 833229"/>
              <a:gd name="connsiteY12" fmla="*/ 812065 h 812065"/>
              <a:gd name="connsiteX13" fmla="*/ 0 w 833229"/>
              <a:gd name="connsiteY13" fmla="*/ 1883 h 812065"/>
              <a:gd name="connsiteX0" fmla="*/ 0 w 833229"/>
              <a:gd name="connsiteY0" fmla="*/ 1883 h 816934"/>
              <a:gd name="connsiteX1" fmla="*/ 428413 w 833229"/>
              <a:gd name="connsiteY1" fmla="*/ 0 h 816934"/>
              <a:gd name="connsiteX2" fmla="*/ 430995 w 833229"/>
              <a:gd name="connsiteY2" fmla="*/ 0 h 816934"/>
              <a:gd name="connsiteX3" fmla="*/ 430995 w 833229"/>
              <a:gd name="connsiteY3" fmla="*/ 260 h 816934"/>
              <a:gd name="connsiteX4" fmla="*/ 509998 w 833229"/>
              <a:gd name="connsiteY4" fmla="*/ 8224 h 816934"/>
              <a:gd name="connsiteX5" fmla="*/ 833229 w 833229"/>
              <a:gd name="connsiteY5" fmla="*/ 404816 h 816934"/>
              <a:gd name="connsiteX6" fmla="*/ 509998 w 833229"/>
              <a:gd name="connsiteY6" fmla="*/ 801408 h 816934"/>
              <a:gd name="connsiteX7" fmla="*/ 430995 w 833229"/>
              <a:gd name="connsiteY7" fmla="*/ 809372 h 816934"/>
              <a:gd name="connsiteX8" fmla="*/ 430995 w 833229"/>
              <a:gd name="connsiteY8" fmla="*/ 809631 h 816934"/>
              <a:gd name="connsiteX9" fmla="*/ 428423 w 833229"/>
              <a:gd name="connsiteY9" fmla="*/ 809631 h 816934"/>
              <a:gd name="connsiteX10" fmla="*/ 428413 w 833229"/>
              <a:gd name="connsiteY10" fmla="*/ 809632 h 816934"/>
              <a:gd name="connsiteX11" fmla="*/ 428403 w 833229"/>
              <a:gd name="connsiteY11" fmla="*/ 809631 h 816934"/>
              <a:gd name="connsiteX12" fmla="*/ 1 w 833229"/>
              <a:gd name="connsiteY12" fmla="*/ 816934 h 816934"/>
              <a:gd name="connsiteX13" fmla="*/ 0 w 833229"/>
              <a:gd name="connsiteY13" fmla="*/ 1883 h 816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229" h="816934">
                <a:moveTo>
                  <a:pt x="0" y="1883"/>
                </a:moveTo>
                <a:lnTo>
                  <a:pt x="428413" y="0"/>
                </a:lnTo>
                <a:lnTo>
                  <a:pt x="430995" y="0"/>
                </a:lnTo>
                <a:lnTo>
                  <a:pt x="430995" y="260"/>
                </a:lnTo>
                <a:lnTo>
                  <a:pt x="509998" y="8224"/>
                </a:lnTo>
                <a:cubicBezTo>
                  <a:pt x="694466" y="45972"/>
                  <a:pt x="833229" y="209189"/>
                  <a:pt x="833229" y="404816"/>
                </a:cubicBezTo>
                <a:cubicBezTo>
                  <a:pt x="833229" y="600443"/>
                  <a:pt x="694466" y="763660"/>
                  <a:pt x="509998" y="801408"/>
                </a:cubicBezTo>
                <a:lnTo>
                  <a:pt x="430995" y="809372"/>
                </a:lnTo>
                <a:lnTo>
                  <a:pt x="430995" y="809631"/>
                </a:lnTo>
                <a:lnTo>
                  <a:pt x="428423" y="809631"/>
                </a:lnTo>
                <a:cubicBezTo>
                  <a:pt x="428420" y="809631"/>
                  <a:pt x="428416" y="809632"/>
                  <a:pt x="428413" y="809632"/>
                </a:cubicBezTo>
                <a:cubicBezTo>
                  <a:pt x="428410" y="809632"/>
                  <a:pt x="428406" y="809631"/>
                  <a:pt x="428403" y="809631"/>
                </a:cubicBezTo>
                <a:lnTo>
                  <a:pt x="1" y="816934"/>
                </a:lnTo>
                <a:cubicBezTo>
                  <a:pt x="1" y="545250"/>
                  <a:pt x="0" y="273567"/>
                  <a:pt x="0" y="1883"/>
                </a:cubicBezTo>
                <a:close/>
              </a:path>
            </a:pathLst>
          </a:custGeom>
          <a:solidFill>
            <a:srgbClr val="E829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Arial" panose="020B0604020202020204" pitchFamily="34" charset="0"/>
            </a:endParaRPr>
          </a:p>
        </p:txBody>
      </p:sp>
      <p:sp>
        <p:nvSpPr>
          <p:cNvPr id="4" name="Rectangle 3">
            <a:extLst>
              <a:ext uri="{FF2B5EF4-FFF2-40B4-BE49-F238E27FC236}">
                <a16:creationId xmlns:a16="http://schemas.microsoft.com/office/drawing/2014/main" id="{E89D8F6F-6369-3B66-9E99-6A1C00A05381}"/>
              </a:ext>
            </a:extLst>
          </p:cNvPr>
          <p:cNvSpPr>
            <a:spLocks noGrp="1" noRot="1" noMove="1" noResize="1" noEditPoints="1" noAdjustHandles="1" noChangeArrowheads="1" noChangeShapeType="1"/>
          </p:cNvSpPr>
          <p:nvPr userDrawn="1"/>
        </p:nvSpPr>
        <p:spPr>
          <a:xfrm>
            <a:off x="2943056" y="3679760"/>
            <a:ext cx="1055045" cy="3178240"/>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5" name="Rectangle 4">
            <a:extLst>
              <a:ext uri="{FF2B5EF4-FFF2-40B4-BE49-F238E27FC236}">
                <a16:creationId xmlns:a16="http://schemas.microsoft.com/office/drawing/2014/main" id="{6581E99F-EA89-A9A7-50E2-655A22AAE59C}"/>
              </a:ext>
            </a:extLst>
          </p:cNvPr>
          <p:cNvSpPr>
            <a:spLocks noGrp="1" noRot="1" noMove="1" noResize="1" noEditPoints="1" noAdjustHandles="1" noChangeArrowheads="1" noChangeShapeType="1"/>
          </p:cNvSpPr>
          <p:nvPr userDrawn="1"/>
        </p:nvSpPr>
        <p:spPr>
          <a:xfrm>
            <a:off x="1644490" y="5555746"/>
            <a:ext cx="1302254" cy="1302254"/>
          </a:xfrm>
          <a:prstGeom prst="rect">
            <a:avLst/>
          </a:prstGeom>
          <a:solidFill>
            <a:srgbClr val="6B4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6B4087"/>
              </a:solidFill>
              <a:latin typeface="Arial" panose="020B0604020202020204" pitchFamily="34" charset="0"/>
            </a:endParaRPr>
          </a:p>
        </p:txBody>
      </p:sp>
      <p:sp>
        <p:nvSpPr>
          <p:cNvPr id="6" name="Rectangle 5">
            <a:extLst>
              <a:ext uri="{FF2B5EF4-FFF2-40B4-BE49-F238E27FC236}">
                <a16:creationId xmlns:a16="http://schemas.microsoft.com/office/drawing/2014/main" id="{ABF67333-E2F8-371A-C717-DF4DEB3CF94F}"/>
              </a:ext>
            </a:extLst>
          </p:cNvPr>
          <p:cNvSpPr>
            <a:spLocks noGrp="1" noRot="1" noMove="1" noResize="1" noEditPoints="1" noAdjustHandles="1" noChangeArrowheads="1" noChangeShapeType="1"/>
          </p:cNvSpPr>
          <p:nvPr userDrawn="1"/>
        </p:nvSpPr>
        <p:spPr>
          <a:xfrm rot="1800000">
            <a:off x="723885" y="3628900"/>
            <a:ext cx="1055045" cy="317824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cxnSp>
        <p:nvCxnSpPr>
          <p:cNvPr id="7" name="Straight Connector 6">
            <a:extLst>
              <a:ext uri="{FF2B5EF4-FFF2-40B4-BE49-F238E27FC236}">
                <a16:creationId xmlns:a16="http://schemas.microsoft.com/office/drawing/2014/main" id="{1F824C34-8CB5-EB99-8ED2-9EE26F8F4872}"/>
              </a:ext>
            </a:extLst>
          </p:cNvPr>
          <p:cNvCxnSpPr>
            <a:cxnSpLocks/>
          </p:cNvCxnSpPr>
          <p:nvPr userDrawn="1"/>
        </p:nvCxnSpPr>
        <p:spPr>
          <a:xfrm>
            <a:off x="7171116" y="2346960"/>
            <a:ext cx="3782646" cy="0"/>
          </a:xfrm>
          <a:prstGeom prst="line">
            <a:avLst/>
          </a:prstGeom>
          <a:ln w="6350">
            <a:solidFill>
              <a:srgbClr val="425563"/>
            </a:solidFill>
          </a:ln>
        </p:spPr>
        <p:style>
          <a:lnRef idx="1">
            <a:schemeClr val="accent1"/>
          </a:lnRef>
          <a:fillRef idx="0">
            <a:schemeClr val="accent1"/>
          </a:fillRef>
          <a:effectRef idx="0">
            <a:schemeClr val="accent1"/>
          </a:effectRef>
          <a:fontRef idx="minor">
            <a:schemeClr val="tx1"/>
          </a:fontRef>
        </p:style>
      </p:cxnSp>
      <p:sp>
        <p:nvSpPr>
          <p:cNvPr id="17" name="Text Placeholder 9">
            <a:extLst>
              <a:ext uri="{FF2B5EF4-FFF2-40B4-BE49-F238E27FC236}">
                <a16:creationId xmlns:a16="http://schemas.microsoft.com/office/drawing/2014/main" id="{CBB2F23B-A343-B1CB-72E0-C1FEF902A4A9}"/>
              </a:ext>
            </a:extLst>
          </p:cNvPr>
          <p:cNvSpPr>
            <a:spLocks noGrp="1"/>
          </p:cNvSpPr>
          <p:nvPr>
            <p:ph type="body" sz="quarter" idx="12" hasCustomPrompt="1"/>
          </p:nvPr>
        </p:nvSpPr>
        <p:spPr>
          <a:xfrm>
            <a:off x="3200603" y="2625381"/>
            <a:ext cx="3847745" cy="791513"/>
          </a:xfrm>
          <a:prstGeom prst="rect">
            <a:avLst/>
          </a:prstGeom>
        </p:spPr>
        <p:txBody>
          <a:bodyPr/>
          <a:lstStyle>
            <a:lvl1pPr marL="0" indent="0" algn="r" defTabSz="914400" rtl="0" eaLnBrk="1" latinLnBrk="0" hangingPunct="1">
              <a:lnSpc>
                <a:spcPct val="100000"/>
              </a:lnSpc>
              <a:buNone/>
              <a:defRPr lang="en-GB" sz="1200" kern="1200" dirty="0" smtClean="0">
                <a:solidFill>
                  <a:srgbClr val="425563"/>
                </a:solidFill>
                <a:effectLst/>
                <a:latin typeface="Arial" panose="020B0604020202020204" pitchFamily="34" charset="0"/>
                <a:ea typeface="+mn-ea"/>
                <a:cs typeface="Arial" panose="020B0604020202020204" pitchFamily="34" charset="0"/>
              </a:defRPr>
            </a:lvl1pPr>
            <a:lvl2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2pPr>
            <a:lvl3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3pPr>
            <a:lvl4pPr marL="0" indent="0" algn="l" defTabSz="914400" rtl="0" eaLnBrk="1" latinLnBrk="0" hangingPunct="1">
              <a:buNone/>
              <a:defRPr lang="en-GB" sz="2000" b="1" kern="1200" dirty="0" smtClean="0">
                <a:solidFill>
                  <a:srgbClr val="425563"/>
                </a:solidFill>
                <a:effectLst/>
                <a:latin typeface="Arial" panose="020B0604020202020204" pitchFamily="34" charset="0"/>
                <a:ea typeface="+mn-ea"/>
                <a:cs typeface="Arial" panose="020B0604020202020204" pitchFamily="34" charset="0"/>
              </a:defRPr>
            </a:lvl4pPr>
            <a:lvl5pPr marL="0" indent="0" algn="l" defTabSz="914400" rtl="0" eaLnBrk="1" latinLnBrk="0" hangingPunct="1">
              <a:buNone/>
              <a:defRPr lang="en-US" sz="2000" b="1" kern="1200" dirty="0">
                <a:solidFill>
                  <a:srgbClr val="425563"/>
                </a:solidFill>
                <a:effectLst/>
                <a:latin typeface="Arial" panose="020B0604020202020204" pitchFamily="34" charset="0"/>
                <a:ea typeface="+mn-ea"/>
                <a:cs typeface="Arial" panose="020B0604020202020204" pitchFamily="34" charset="0"/>
              </a:defRPr>
            </a:lvl5pPr>
          </a:lstStyle>
          <a:p>
            <a:pPr lvl="0"/>
            <a:r>
              <a:rPr lang="en-GB"/>
              <a:t>Click to edit page numbers</a:t>
            </a:r>
          </a:p>
        </p:txBody>
      </p:sp>
      <p:sp>
        <p:nvSpPr>
          <p:cNvPr id="9" name="Date Placeholder 8">
            <a:extLst>
              <a:ext uri="{FF2B5EF4-FFF2-40B4-BE49-F238E27FC236}">
                <a16:creationId xmlns:a16="http://schemas.microsoft.com/office/drawing/2014/main" id="{0A9E4511-BDB4-0498-C96C-34E1E550A82A}"/>
              </a:ext>
            </a:extLst>
          </p:cNvPr>
          <p:cNvSpPr>
            <a:spLocks noGrp="1"/>
          </p:cNvSpPr>
          <p:nvPr>
            <p:ph type="dt" sz="half" idx="13"/>
          </p:nvPr>
        </p:nvSpPr>
        <p:spPr/>
        <p:txBody>
          <a:bodyPr/>
          <a:lstStyle/>
          <a:p>
            <a:fld id="{5F5728DE-E583-4674-BD2F-E5CBF8F34D7E}" type="datetime1">
              <a:rPr lang="en-GB" smtClean="0"/>
              <a:t>17/09/2024</a:t>
            </a:fld>
            <a:endParaRPr lang="en-GB" dirty="0"/>
          </a:p>
        </p:txBody>
      </p:sp>
      <p:sp>
        <p:nvSpPr>
          <p:cNvPr id="10" name="Footer Placeholder 9">
            <a:extLst>
              <a:ext uri="{FF2B5EF4-FFF2-40B4-BE49-F238E27FC236}">
                <a16:creationId xmlns:a16="http://schemas.microsoft.com/office/drawing/2014/main" id="{09A4B509-4A85-D5AC-F78F-886C280C052E}"/>
              </a:ext>
            </a:extLst>
          </p:cNvPr>
          <p:cNvSpPr>
            <a:spLocks noGrp="1"/>
          </p:cNvSpPr>
          <p:nvPr>
            <p:ph type="ftr" sz="quarter" idx="14"/>
          </p:nvPr>
        </p:nvSpPr>
        <p:spPr/>
        <p:txBody>
          <a:bodyPr/>
          <a:lstStyle/>
          <a:p>
            <a:endParaRPr lang="en-GB" dirty="0"/>
          </a:p>
        </p:txBody>
      </p:sp>
      <p:sp>
        <p:nvSpPr>
          <p:cNvPr id="12" name="Title 11">
            <a:extLst>
              <a:ext uri="{FF2B5EF4-FFF2-40B4-BE49-F238E27FC236}">
                <a16:creationId xmlns:a16="http://schemas.microsoft.com/office/drawing/2014/main" id="{914AEEA3-E839-A564-BECB-1359CF252B84}"/>
              </a:ext>
            </a:extLst>
          </p:cNvPr>
          <p:cNvSpPr>
            <a:spLocks noGrp="1"/>
          </p:cNvSpPr>
          <p:nvPr>
            <p:ph type="title" hasCustomPrompt="1"/>
          </p:nvPr>
        </p:nvSpPr>
        <p:spPr>
          <a:xfrm>
            <a:off x="7081200" y="1638000"/>
            <a:ext cx="3873600" cy="480131"/>
          </a:xfrm>
          <a:prstGeom prst="rect">
            <a:avLst/>
          </a:prstGeom>
          <a:noFill/>
        </p:spPr>
        <p:txBody>
          <a:bodyPr wrap="square" rtlCol="0">
            <a:spAutoFit/>
          </a:bodyPr>
          <a:lstStyle>
            <a:lvl1pPr>
              <a:defRPr lang="en-GB" sz="2800" b="1">
                <a:solidFill>
                  <a:srgbClr val="6B4087"/>
                </a:solidFill>
                <a:latin typeface="Arial" panose="020B0604020202020204" pitchFamily="34" charset="0"/>
                <a:ea typeface="+mn-ea"/>
                <a:cs typeface="Arial" panose="020B0604020202020204" pitchFamily="34" charset="0"/>
              </a:defRPr>
            </a:lvl1pPr>
          </a:lstStyle>
          <a:p>
            <a:pPr marL="0" lvl="0"/>
            <a:r>
              <a:rPr lang="en-US"/>
              <a:t>Contents</a:t>
            </a:r>
            <a:endParaRPr lang="en-GB"/>
          </a:p>
        </p:txBody>
      </p:sp>
      <p:pic>
        <p:nvPicPr>
          <p:cNvPr id="8" name="Picture 7" descr="A blue and white logo&#10;&#10;Description automatically generated with low confidence">
            <a:extLst>
              <a:ext uri="{FF2B5EF4-FFF2-40B4-BE49-F238E27FC236}">
                <a16:creationId xmlns:a16="http://schemas.microsoft.com/office/drawing/2014/main" id="{E3F05E80-3598-960A-8FFD-C1D7CE11B400}"/>
              </a:ext>
            </a:extLst>
          </p:cNvPr>
          <p:cNvPicPr>
            <a:picLocks noGrp="1" noRot="1" noMove="1" noResize="1" noEditPoints="1" noAdjustHandles="1" noChangeArrowheads="1" noChangeShapeType="1" noCrop="1"/>
          </p:cNvPicPr>
          <p:nvPr userDrawn="1"/>
        </p:nvPicPr>
        <p:blipFill>
          <a:blip r:embed="rId3"/>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2266566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Green">
    <p:bg>
      <p:bgPr>
        <a:solidFill>
          <a:srgbClr val="00A799"/>
        </a:solidFill>
        <a:effectLst/>
      </p:bgPr>
    </p:bg>
    <p:spTree>
      <p:nvGrpSpPr>
        <p:cNvPr id="1" name=""/>
        <p:cNvGrpSpPr/>
        <p:nvPr/>
      </p:nvGrpSpPr>
      <p:grpSpPr>
        <a:xfrm>
          <a:off x="0" y="0"/>
          <a:ext cx="0" cy="0"/>
          <a:chOff x="0" y="0"/>
          <a:chExt cx="0" cy="0"/>
        </a:xfrm>
      </p:grpSpPr>
      <p:pic>
        <p:nvPicPr>
          <p:cNvPr id="4" name="Picture 3" descr="Graphical user interface, text&#10;&#10;Description automatically generated with medium confidence">
            <a:extLst>
              <a:ext uri="{FF2B5EF4-FFF2-40B4-BE49-F238E27FC236}">
                <a16:creationId xmlns:a16="http://schemas.microsoft.com/office/drawing/2014/main" id="{26C9E331-A494-4CB3-C8BE-B8059A375CB0}"/>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833975" cy="825479"/>
          </a:xfrm>
          <a:prstGeom prst="rect">
            <a:avLst/>
          </a:prstGeom>
        </p:spPr>
      </p:pic>
      <p:sp>
        <p:nvSpPr>
          <p:cNvPr id="2" name="Date Placeholder 1">
            <a:extLst>
              <a:ext uri="{FF2B5EF4-FFF2-40B4-BE49-F238E27FC236}">
                <a16:creationId xmlns:a16="http://schemas.microsoft.com/office/drawing/2014/main" id="{90938F61-60D2-FE9F-49D0-0E30C2A75FF2}"/>
              </a:ext>
            </a:extLst>
          </p:cNvPr>
          <p:cNvSpPr>
            <a:spLocks noGrp="1"/>
          </p:cNvSpPr>
          <p:nvPr>
            <p:ph type="dt" sz="half" idx="10"/>
          </p:nvPr>
        </p:nvSpPr>
        <p:spPr/>
        <p:txBody>
          <a:bodyPr/>
          <a:lstStyle/>
          <a:p>
            <a:fld id="{B56690FE-1CCD-41E1-B64B-087C04B19F29}" type="datetime1">
              <a:rPr lang="en-GB" smtClean="0"/>
              <a:t>17/09/2024</a:t>
            </a:fld>
            <a:endParaRPr lang="en-GB" dirty="0"/>
          </a:p>
        </p:txBody>
      </p:sp>
      <p:sp>
        <p:nvSpPr>
          <p:cNvPr id="3" name="Footer Placeholder 2">
            <a:extLst>
              <a:ext uri="{FF2B5EF4-FFF2-40B4-BE49-F238E27FC236}">
                <a16:creationId xmlns:a16="http://schemas.microsoft.com/office/drawing/2014/main" id="{8DE614D2-0C79-6A4D-38EC-FC16F0BA887C}"/>
              </a:ext>
            </a:extLst>
          </p:cNvPr>
          <p:cNvSpPr>
            <a:spLocks noGrp="1"/>
          </p:cNvSpPr>
          <p:nvPr>
            <p:ph type="ftr" sz="quarter" idx="11"/>
          </p:nvPr>
        </p:nvSpPr>
        <p:spPr/>
        <p:txBody>
          <a:bodyPr/>
          <a:lstStyle/>
          <a:p>
            <a:endParaRPr lang="en-GB" dirty="0"/>
          </a:p>
        </p:txBody>
      </p:sp>
      <p:pic>
        <p:nvPicPr>
          <p:cNvPr id="5" name="Picture 4" descr="A blue and white logo&#10;&#10;Description automatically generated with low confidence">
            <a:extLst>
              <a:ext uri="{FF2B5EF4-FFF2-40B4-BE49-F238E27FC236}">
                <a16:creationId xmlns:a16="http://schemas.microsoft.com/office/drawing/2014/main" id="{1CB9A351-4CC7-B810-9502-C8AC1BBA2F20}"/>
              </a:ext>
            </a:extLst>
          </p:cNvPr>
          <p:cNvPicPr>
            <a:picLocks noGrp="1" noRot="1" noMove="1" noResize="1" noEditPoints="1" noAdjustHandles="1" noChangeArrowheads="1" noChangeShapeType="1" noCrop="1"/>
          </p:cNvPicPr>
          <p:nvPr userDrawn="1"/>
        </p:nvPicPr>
        <p:blipFill>
          <a:blip r:embed="rId3"/>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3959414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Grey">
    <p:bg>
      <p:bgPr>
        <a:solidFill>
          <a:srgbClr val="E6EDEE"/>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63CC4D-9904-7001-6FA2-9CCB54FD6338}"/>
              </a:ext>
            </a:extLst>
          </p:cNvPr>
          <p:cNvPicPr>
            <a:picLocks noGrp="1" noRot="1" noChangeAspect="1" noMove="1" noResize="1" noEditPoints="1" noAdjustHandles="1" noChangeArrowheads="1" noChangeShapeType="1" noCrop="1"/>
          </p:cNvPicPr>
          <p:nvPr userDrawn="1"/>
        </p:nvPicPr>
        <p:blipFill>
          <a:blip r:embed="rId2"/>
          <a:srcRect/>
          <a:stretch/>
        </p:blipFill>
        <p:spPr>
          <a:xfrm>
            <a:off x="0" y="1"/>
            <a:ext cx="1833975" cy="826527"/>
          </a:xfrm>
          <a:prstGeom prst="rect">
            <a:avLst/>
          </a:prstGeom>
        </p:spPr>
      </p:pic>
      <p:sp>
        <p:nvSpPr>
          <p:cNvPr id="3" name="Date Placeholder 2">
            <a:extLst>
              <a:ext uri="{FF2B5EF4-FFF2-40B4-BE49-F238E27FC236}">
                <a16:creationId xmlns:a16="http://schemas.microsoft.com/office/drawing/2014/main" id="{74DAB1B6-8B59-C152-9275-348D52A7DF16}"/>
              </a:ext>
            </a:extLst>
          </p:cNvPr>
          <p:cNvSpPr>
            <a:spLocks noGrp="1"/>
          </p:cNvSpPr>
          <p:nvPr>
            <p:ph type="dt" sz="half" idx="10"/>
          </p:nvPr>
        </p:nvSpPr>
        <p:spPr/>
        <p:txBody>
          <a:bodyPr/>
          <a:lstStyle/>
          <a:p>
            <a:fld id="{EE4C385D-0A86-43BE-96B2-6A9F14DDEBAF}" type="datetime1">
              <a:rPr lang="en-GB" smtClean="0"/>
              <a:t>17/09/2024</a:t>
            </a:fld>
            <a:endParaRPr lang="en-GB" dirty="0"/>
          </a:p>
        </p:txBody>
      </p:sp>
      <p:sp>
        <p:nvSpPr>
          <p:cNvPr id="4" name="Footer Placeholder 3">
            <a:extLst>
              <a:ext uri="{FF2B5EF4-FFF2-40B4-BE49-F238E27FC236}">
                <a16:creationId xmlns:a16="http://schemas.microsoft.com/office/drawing/2014/main" id="{A7C19848-5260-3C37-C70D-C3AAA4C5E8B3}"/>
              </a:ext>
            </a:extLst>
          </p:cNvPr>
          <p:cNvSpPr>
            <a:spLocks noGrp="1"/>
          </p:cNvSpPr>
          <p:nvPr>
            <p:ph type="ftr" sz="quarter" idx="11"/>
          </p:nvPr>
        </p:nvSpPr>
        <p:spPr/>
        <p:txBody>
          <a:bodyPr/>
          <a:lstStyle/>
          <a:p>
            <a:endParaRPr lang="en-GB" dirty="0"/>
          </a:p>
        </p:txBody>
      </p:sp>
      <p:pic>
        <p:nvPicPr>
          <p:cNvPr id="5" name="Picture 4" descr="A blue and white logo&#10;&#10;Description automatically generated with low confidence">
            <a:extLst>
              <a:ext uri="{FF2B5EF4-FFF2-40B4-BE49-F238E27FC236}">
                <a16:creationId xmlns:a16="http://schemas.microsoft.com/office/drawing/2014/main" id="{CCEE1E5A-0964-7807-0C8D-F663284D2F20}"/>
              </a:ext>
            </a:extLst>
          </p:cNvPr>
          <p:cNvPicPr>
            <a:picLocks noGrp="1" noRot="1" noMove="1" noResize="1" noEditPoints="1" noAdjustHandles="1" noChangeArrowheads="1" noChangeShapeType="1" noCrop="1"/>
          </p:cNvPicPr>
          <p:nvPr userDrawn="1"/>
        </p:nvPicPr>
        <p:blipFill>
          <a:blip r:embed="rId3"/>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3530469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63CC4D-9904-7001-6FA2-9CCB54FD6338}"/>
              </a:ext>
            </a:extLst>
          </p:cNvPr>
          <p:cNvPicPr>
            <a:picLocks noChangeAspect="1"/>
          </p:cNvPicPr>
          <p:nvPr userDrawn="1"/>
        </p:nvPicPr>
        <p:blipFill>
          <a:blip r:embed="rId2"/>
          <a:srcRect/>
          <a:stretch/>
        </p:blipFill>
        <p:spPr>
          <a:xfrm>
            <a:off x="0" y="1"/>
            <a:ext cx="1833975" cy="826527"/>
          </a:xfrm>
          <a:prstGeom prst="rect">
            <a:avLst/>
          </a:prstGeom>
        </p:spPr>
      </p:pic>
      <p:sp>
        <p:nvSpPr>
          <p:cNvPr id="3" name="Date Placeholder 2">
            <a:extLst>
              <a:ext uri="{FF2B5EF4-FFF2-40B4-BE49-F238E27FC236}">
                <a16:creationId xmlns:a16="http://schemas.microsoft.com/office/drawing/2014/main" id="{5D717841-DEAF-E609-8D9B-9E46A06FD7EB}"/>
              </a:ext>
            </a:extLst>
          </p:cNvPr>
          <p:cNvSpPr>
            <a:spLocks noGrp="1"/>
          </p:cNvSpPr>
          <p:nvPr>
            <p:ph type="dt" sz="half" idx="10"/>
          </p:nvPr>
        </p:nvSpPr>
        <p:spPr/>
        <p:txBody>
          <a:bodyPr/>
          <a:lstStyle/>
          <a:p>
            <a:fld id="{89FD5324-B5B7-4D3A-858A-A27C4BBA478F}" type="datetime1">
              <a:rPr lang="en-GB" smtClean="0"/>
              <a:t>17/09/2024</a:t>
            </a:fld>
            <a:endParaRPr lang="en-GB" dirty="0"/>
          </a:p>
        </p:txBody>
      </p:sp>
      <p:sp>
        <p:nvSpPr>
          <p:cNvPr id="4" name="Footer Placeholder 3">
            <a:extLst>
              <a:ext uri="{FF2B5EF4-FFF2-40B4-BE49-F238E27FC236}">
                <a16:creationId xmlns:a16="http://schemas.microsoft.com/office/drawing/2014/main" id="{BA4DB9C7-7E38-2028-7938-F2E3006703B8}"/>
              </a:ext>
            </a:extLst>
          </p:cNvPr>
          <p:cNvSpPr>
            <a:spLocks noGrp="1"/>
          </p:cNvSpPr>
          <p:nvPr>
            <p:ph type="ftr" sz="quarter" idx="11"/>
          </p:nvPr>
        </p:nvSpPr>
        <p:spPr/>
        <p:txBody>
          <a:bodyPr/>
          <a:lstStyle/>
          <a:p>
            <a:endParaRPr lang="en-GB" dirty="0"/>
          </a:p>
        </p:txBody>
      </p:sp>
      <p:pic>
        <p:nvPicPr>
          <p:cNvPr id="5" name="Picture 4" descr="A blue and white logo&#10;&#10;Description automatically generated with low confidence">
            <a:extLst>
              <a:ext uri="{FF2B5EF4-FFF2-40B4-BE49-F238E27FC236}">
                <a16:creationId xmlns:a16="http://schemas.microsoft.com/office/drawing/2014/main" id="{347A0EDA-5E8B-51D6-1C54-87A3409CF9B6}"/>
              </a:ext>
            </a:extLst>
          </p:cNvPr>
          <p:cNvPicPr>
            <a:picLocks noGrp="1" noRot="1" noMove="1" noResize="1" noEditPoints="1" noAdjustHandles="1" noChangeArrowheads="1" noChangeShapeType="1" noCrop="1"/>
          </p:cNvPicPr>
          <p:nvPr userDrawn="1"/>
        </p:nvPicPr>
        <p:blipFill>
          <a:blip r:embed="rId3"/>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749831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55.xml"/><Relationship Id="rId7" Type="http://schemas.openxmlformats.org/officeDocument/2006/relationships/image" Target="../media/image1.png"/><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theme" Target="../theme/theme10.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4.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4.xml"/><Relationship Id="rId7"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0.xml"/><Relationship Id="rId7"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5.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5.xml"/><Relationship Id="rId7" Type="http://schemas.openxmlformats.org/officeDocument/2006/relationships/image" Target="../media/image3.emf"/><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6.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40.xml"/><Relationship Id="rId7" Type="http://schemas.openxmlformats.org/officeDocument/2006/relationships/image" Target="../media/image1.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heme" Target="../theme/theme7.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45.xml"/><Relationship Id="rId7" Type="http://schemas.openxmlformats.org/officeDocument/2006/relationships/image" Target="../media/image1.pn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theme" Target="../theme/theme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50.xml"/><Relationship Id="rId7" Type="http://schemas.openxmlformats.org/officeDocument/2006/relationships/image" Target="../media/image1.png"/><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theme" Target="../theme/theme9.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711C38C0-FED9-9A27-F703-586BC7B9E001}"/>
              </a:ext>
            </a:extLst>
          </p:cNvPr>
          <p:cNvSpPr>
            <a:spLocks noGrp="1"/>
          </p:cNvSpPr>
          <p:nvPr>
            <p:ph type="dt" sz="half" idx="2"/>
          </p:nvPr>
        </p:nvSpPr>
        <p:spPr>
          <a:xfrm>
            <a:off x="0" y="6492874"/>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4F951DAF-5488-4432-967B-9E31A3D19467}" type="datetime1">
              <a:rPr lang="en-GB" smtClean="0"/>
              <a:pPr/>
              <a:t>17/09/2024</a:t>
            </a:fld>
            <a:endParaRPr lang="en-GB" dirty="0"/>
          </a:p>
        </p:txBody>
      </p:sp>
      <p:sp>
        <p:nvSpPr>
          <p:cNvPr id="8" name="Footer Placeholder 7">
            <a:extLst>
              <a:ext uri="{FF2B5EF4-FFF2-40B4-BE49-F238E27FC236}">
                <a16:creationId xmlns:a16="http://schemas.microsoft.com/office/drawing/2014/main" id="{F952548E-FC99-BFC4-BF2A-BBAE8C96CDB0}"/>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p>
        </p:txBody>
      </p:sp>
    </p:spTree>
    <p:extLst>
      <p:ext uri="{BB962C8B-B14F-4D97-AF65-F5344CB8AC3E}">
        <p14:creationId xmlns:p14="http://schemas.microsoft.com/office/powerpoint/2010/main" val="3321497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71" r:id="rId4"/>
    <p:sldLayoutId id="2147483670" r:id="rId5"/>
    <p:sldLayoutId id="2147483651" r:id="rId6"/>
    <p:sldLayoutId id="2147483674" r:id="rId7"/>
    <p:sldLayoutId id="2147483676" r:id="rId8"/>
    <p:sldLayoutId id="2147483675"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41538F-3629-B455-DBF6-57255D09FD31}"/>
              </a:ext>
            </a:extLst>
          </p:cNvPr>
          <p:cNvSpPr/>
          <p:nvPr userDrawn="1"/>
        </p:nvSpPr>
        <p:spPr>
          <a:xfrm>
            <a:off x="0" y="6489537"/>
            <a:ext cx="12192000" cy="368464"/>
          </a:xfrm>
          <a:prstGeom prst="rect">
            <a:avLst/>
          </a:prstGeom>
          <a:solidFill>
            <a:srgbClr val="E829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Placeholder 1">
            <a:extLst>
              <a:ext uri="{FF2B5EF4-FFF2-40B4-BE49-F238E27FC236}">
                <a16:creationId xmlns:a16="http://schemas.microsoft.com/office/drawing/2014/main" id="{546169BB-ECEB-584A-9CFC-EDCEE0B97AA3}"/>
              </a:ext>
            </a:extLst>
          </p:cNvPr>
          <p:cNvSpPr>
            <a:spLocks noGrp="1"/>
          </p:cNvSpPr>
          <p:nvPr>
            <p:ph type="title"/>
          </p:nvPr>
        </p:nvSpPr>
        <p:spPr>
          <a:xfrm>
            <a:off x="623843" y="365125"/>
            <a:ext cx="11066804" cy="5492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F2ECEF-9B05-AF40-B72D-B9ACC156C734}"/>
              </a:ext>
            </a:extLst>
          </p:cNvPr>
          <p:cNvSpPr>
            <a:spLocks noGrp="1"/>
          </p:cNvSpPr>
          <p:nvPr>
            <p:ph type="body" idx="1"/>
          </p:nvPr>
        </p:nvSpPr>
        <p:spPr>
          <a:xfrm>
            <a:off x="623843" y="999858"/>
            <a:ext cx="11066804" cy="51771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4ABE0A27-3150-B051-8F5B-BEA79948CB0B}"/>
              </a:ext>
            </a:extLst>
          </p:cNvPr>
          <p:cNvPicPr>
            <a:picLocks noChangeAspect="1"/>
          </p:cNvPicPr>
          <p:nvPr userDrawn="1"/>
        </p:nvPicPr>
        <p:blipFill>
          <a:blip r:embed="rId7"/>
          <a:srcRect/>
          <a:stretch/>
        </p:blipFill>
        <p:spPr>
          <a:xfrm>
            <a:off x="-39420" y="6369570"/>
            <a:ext cx="1359172" cy="611768"/>
          </a:xfrm>
          <a:prstGeom prst="rect">
            <a:avLst/>
          </a:prstGeom>
        </p:spPr>
      </p:pic>
      <p:sp>
        <p:nvSpPr>
          <p:cNvPr id="4" name="Slide Number Placeholder 3">
            <a:extLst>
              <a:ext uri="{FF2B5EF4-FFF2-40B4-BE49-F238E27FC236}">
                <a16:creationId xmlns:a16="http://schemas.microsoft.com/office/drawing/2014/main" id="{84DBA54C-E8AB-85DD-3DDD-59B104AE8BA7}"/>
              </a:ext>
            </a:extLst>
          </p:cNvPr>
          <p:cNvSpPr>
            <a:spLocks noGrp="1"/>
          </p:cNvSpPr>
          <p:nvPr>
            <p:ph type="sldNum" sz="quarter" idx="4"/>
          </p:nvPr>
        </p:nvSpPr>
        <p:spPr>
          <a:xfrm>
            <a:off x="9448800" y="6489536"/>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8570E2F7-2D8E-4BE8-86D4-B87F3CF05101}" type="slidenum">
              <a:rPr lang="en-GB" smtClean="0"/>
              <a:pPr/>
              <a:t>‹#›</a:t>
            </a:fld>
            <a:endParaRPr lang="en-GB" dirty="0"/>
          </a:p>
        </p:txBody>
      </p:sp>
      <p:sp>
        <p:nvSpPr>
          <p:cNvPr id="5" name="Footer Placeholder 4">
            <a:extLst>
              <a:ext uri="{FF2B5EF4-FFF2-40B4-BE49-F238E27FC236}">
                <a16:creationId xmlns:a16="http://schemas.microsoft.com/office/drawing/2014/main" id="{4E5C6D47-5F60-2A8D-0A13-71FAAA1656A4}"/>
              </a:ext>
            </a:extLst>
          </p:cNvPr>
          <p:cNvSpPr>
            <a:spLocks noGrp="1"/>
          </p:cNvSpPr>
          <p:nvPr>
            <p:ph type="ftr" sz="quarter" idx="3"/>
          </p:nvPr>
        </p:nvSpPr>
        <p:spPr>
          <a:xfrm>
            <a:off x="4038600" y="6489537"/>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p>
        </p:txBody>
      </p:sp>
      <p:pic>
        <p:nvPicPr>
          <p:cNvPr id="6" name="Picture 5" descr="A blue and white logo&#10;&#10;Description automatically generated with low confidence">
            <a:extLst>
              <a:ext uri="{FF2B5EF4-FFF2-40B4-BE49-F238E27FC236}">
                <a16:creationId xmlns:a16="http://schemas.microsoft.com/office/drawing/2014/main" id="{10EFDA2A-1138-B83E-B61A-85CE6CA03939}"/>
              </a:ext>
            </a:extLst>
          </p:cNvPr>
          <p:cNvPicPr>
            <a:picLocks noGrp="1" noRot="1" noChangeAspect="1" noMove="1" noResize="1" noEditPoints="1" noAdjustHandles="1" noChangeArrowheads="1" noChangeShapeType="1" noCrop="1"/>
          </p:cNvPicPr>
          <p:nvPr userDrawn="1"/>
        </p:nvPicPr>
        <p:blipFill>
          <a:blip r:embed="rId8"/>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1344362709"/>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8" r:id="rId5"/>
  </p:sldLayoutIdLst>
  <p:hf hdr="0" ftr="0" dt="0"/>
  <p:txStyles>
    <p:titleStyle>
      <a:lvl1pPr algn="l" defTabSz="914400" rtl="0" eaLnBrk="1" latinLnBrk="0" hangingPunct="1">
        <a:lnSpc>
          <a:spcPct val="90000"/>
        </a:lnSpc>
        <a:spcBef>
          <a:spcPct val="0"/>
        </a:spcBef>
        <a:buNone/>
        <a:defRPr sz="3200" b="1" kern="1200" spc="-100" baseline="0">
          <a:solidFill>
            <a:srgbClr val="E82985"/>
          </a:solidFill>
          <a:latin typeface="Arial" panose="020B0604020202020204" pitchFamily="34" charset="0"/>
          <a:ea typeface="+mj-ea"/>
          <a:cs typeface="+mj-cs"/>
        </a:defRPr>
      </a:lvl1pPr>
    </p:titleStyle>
    <p:bodyStyle>
      <a:lvl1pPr marL="228600" indent="-228600" algn="l" defTabSz="914400" rtl="0" eaLnBrk="1" latinLnBrk="0" hangingPunct="1">
        <a:lnSpc>
          <a:spcPct val="110000"/>
        </a:lnSpc>
        <a:spcBef>
          <a:spcPts val="1000"/>
        </a:spcBef>
        <a:spcAft>
          <a:spcPts val="600"/>
        </a:spcAft>
        <a:buClr>
          <a:srgbClr val="E82985"/>
        </a:buClr>
        <a:buFont typeface="Arial" panose="020B0604020202020204" pitchFamily="34" charset="0"/>
        <a:buChar char="•"/>
        <a:defRPr sz="2800" kern="1200">
          <a:solidFill>
            <a:srgbClr val="425463"/>
          </a:solidFill>
          <a:latin typeface="Arial" panose="020B0604020202020204" pitchFamily="34" charset="0"/>
          <a:ea typeface="+mn-ea"/>
          <a:cs typeface="+mn-cs"/>
        </a:defRPr>
      </a:lvl1pPr>
      <a:lvl2pPr marL="685800" indent="-228600" algn="l" defTabSz="914400" rtl="0" eaLnBrk="1" latinLnBrk="0" hangingPunct="1">
        <a:lnSpc>
          <a:spcPct val="110000"/>
        </a:lnSpc>
        <a:spcBef>
          <a:spcPts val="500"/>
        </a:spcBef>
        <a:spcAft>
          <a:spcPts val="600"/>
        </a:spcAft>
        <a:buClr>
          <a:srgbClr val="E82985"/>
        </a:buClr>
        <a:buFont typeface="Arial" panose="020B0604020202020204" pitchFamily="34" charset="0"/>
        <a:buChar char="•"/>
        <a:defRPr sz="2400" kern="1200">
          <a:solidFill>
            <a:srgbClr val="425463"/>
          </a:solidFill>
          <a:latin typeface="Arial" panose="020B0604020202020204" pitchFamily="34" charset="0"/>
          <a:ea typeface="+mn-ea"/>
          <a:cs typeface="+mn-cs"/>
        </a:defRPr>
      </a:lvl2pPr>
      <a:lvl3pPr marL="1143000" indent="-228600" algn="l" defTabSz="914400" rtl="0" eaLnBrk="1" latinLnBrk="0" hangingPunct="1">
        <a:lnSpc>
          <a:spcPct val="110000"/>
        </a:lnSpc>
        <a:spcBef>
          <a:spcPts val="500"/>
        </a:spcBef>
        <a:spcAft>
          <a:spcPts val="600"/>
        </a:spcAft>
        <a:buClr>
          <a:srgbClr val="E82985"/>
        </a:buClr>
        <a:buFont typeface="Arial" panose="020B0604020202020204" pitchFamily="34" charset="0"/>
        <a:buChar char="•"/>
        <a:defRPr sz="2000" kern="1200">
          <a:solidFill>
            <a:srgbClr val="425463"/>
          </a:solidFill>
          <a:latin typeface="Arial" panose="020B0604020202020204" pitchFamily="34" charset="0"/>
          <a:ea typeface="+mn-ea"/>
          <a:cs typeface="+mn-cs"/>
        </a:defRPr>
      </a:lvl3pPr>
      <a:lvl4pPr marL="1600200" indent="-228600" algn="l" defTabSz="914400" rtl="0" eaLnBrk="1" latinLnBrk="0" hangingPunct="1">
        <a:lnSpc>
          <a:spcPct val="110000"/>
        </a:lnSpc>
        <a:spcBef>
          <a:spcPts val="500"/>
        </a:spcBef>
        <a:spcAft>
          <a:spcPts val="600"/>
        </a:spcAft>
        <a:buClr>
          <a:srgbClr val="E82985"/>
        </a:buClr>
        <a:buFont typeface="Arial" panose="020B0604020202020204" pitchFamily="34" charset="0"/>
        <a:buChar char="•"/>
        <a:defRPr sz="1800" kern="1200">
          <a:solidFill>
            <a:srgbClr val="425463"/>
          </a:solidFill>
          <a:latin typeface="Arial" panose="020B0604020202020204" pitchFamily="34" charset="0"/>
          <a:ea typeface="+mn-ea"/>
          <a:cs typeface="+mn-cs"/>
        </a:defRPr>
      </a:lvl4pPr>
      <a:lvl5pPr marL="2057400" indent="-228600" algn="l" defTabSz="914400" rtl="0" eaLnBrk="1" latinLnBrk="0" hangingPunct="1">
        <a:lnSpc>
          <a:spcPct val="110000"/>
        </a:lnSpc>
        <a:spcBef>
          <a:spcPts val="500"/>
        </a:spcBef>
        <a:spcAft>
          <a:spcPts val="600"/>
        </a:spcAft>
        <a:buClr>
          <a:srgbClr val="E82985"/>
        </a:buClr>
        <a:buFont typeface="Arial" panose="020B0604020202020204" pitchFamily="34" charset="0"/>
        <a:buChar char="•"/>
        <a:defRPr sz="1800" kern="1200">
          <a:solidFill>
            <a:srgbClr val="425463"/>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584853E-669C-D4E0-EAEB-ACAB287F1A27}"/>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p>
        </p:txBody>
      </p:sp>
      <p:sp>
        <p:nvSpPr>
          <p:cNvPr id="3" name="Slide Number Placeholder 2">
            <a:extLst>
              <a:ext uri="{FF2B5EF4-FFF2-40B4-BE49-F238E27FC236}">
                <a16:creationId xmlns:a16="http://schemas.microsoft.com/office/drawing/2014/main" id="{2EC37BD4-696D-F7FB-EFC2-A2D4D1BA30E0}"/>
              </a:ext>
            </a:extLst>
          </p:cNvPr>
          <p:cNvSpPr>
            <a:spLocks noGrp="1" noRot="1" noMove="1" noResize="1" noEditPoints="1" noAdjustHandles="1" noChangeArrowheads="1" noChangeShapeType="1"/>
          </p:cNvSpPr>
          <p:nvPr>
            <p:ph type="sldNum" sz="quarter" idx="4"/>
          </p:nvPr>
        </p:nvSpPr>
        <p:spPr>
          <a:xfrm>
            <a:off x="11302252" y="6485197"/>
            <a:ext cx="889747"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CF839E00-920F-44B0-A87D-3D18AF2DE1AE}" type="slidenum">
              <a:rPr lang="en-GB" smtClean="0"/>
              <a:pPr/>
              <a:t>‹#›</a:t>
            </a:fld>
            <a:endParaRPr lang="en-GB" dirty="0"/>
          </a:p>
        </p:txBody>
      </p:sp>
      <p:pic>
        <p:nvPicPr>
          <p:cNvPr id="4" name="Picture 3" descr="A blue and white logo&#10;&#10;Description automatically generated with low confidence">
            <a:extLst>
              <a:ext uri="{FF2B5EF4-FFF2-40B4-BE49-F238E27FC236}">
                <a16:creationId xmlns:a16="http://schemas.microsoft.com/office/drawing/2014/main" id="{41E5E618-C60F-6E13-4ED4-7BDC65D8FB40}"/>
              </a:ext>
            </a:extLst>
          </p:cNvPr>
          <p:cNvPicPr>
            <a:picLocks noGrp="1" noRot="1" noChangeAspect="1" noMove="1" noResize="1" noEditPoints="1" noAdjustHandles="1" noChangeArrowheads="1" noChangeShapeType="1" noCrop="1"/>
          </p:cNvPicPr>
          <p:nvPr userDrawn="1"/>
        </p:nvPicPr>
        <p:blipFill>
          <a:blip r:embed="rId9"/>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493740068"/>
      </p:ext>
    </p:extLst>
  </p:cSld>
  <p:clrMap bg1="lt1" tx1="dk1" bg2="lt2" tx2="dk2" accent1="accent1" accent2="accent2" accent3="accent3" accent4="accent4" accent5="accent5" accent6="accent6" hlink="hlink" folHlink="folHlink"/>
  <p:sldLayoutIdLst>
    <p:sldLayoutId id="2147483652" r:id="rId1"/>
    <p:sldLayoutId id="2147483677" r:id="rId2"/>
    <p:sldLayoutId id="2147483659" r:id="rId3"/>
    <p:sldLayoutId id="2147483655" r:id="rId4"/>
    <p:sldLayoutId id="2147483653" r:id="rId5"/>
    <p:sldLayoutId id="2147483741" r:id="rId6"/>
    <p:sldLayoutId id="2147483742"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5C36134-EB36-54C5-0056-D083EB762A10}"/>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p>
        </p:txBody>
      </p:sp>
      <p:sp>
        <p:nvSpPr>
          <p:cNvPr id="3" name="Slide Number Placeholder 2">
            <a:extLst>
              <a:ext uri="{FF2B5EF4-FFF2-40B4-BE49-F238E27FC236}">
                <a16:creationId xmlns:a16="http://schemas.microsoft.com/office/drawing/2014/main" id="{772A48D0-1A83-876B-C44C-66613BA8D377}"/>
              </a:ext>
            </a:extLst>
          </p:cNvPr>
          <p:cNvSpPr>
            <a:spLocks noGrp="1"/>
          </p:cNvSpPr>
          <p:nvPr>
            <p:ph type="sldNum" sz="quarter" idx="4"/>
          </p:nvPr>
        </p:nvSpPr>
        <p:spPr>
          <a:xfrm>
            <a:off x="11302800" y="6483600"/>
            <a:ext cx="889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A07651E0-1F05-4E09-9C4C-14F8B2A6F461}" type="slidenum">
              <a:rPr lang="en-GB" smtClean="0"/>
              <a:pPr/>
              <a:t>‹#›</a:t>
            </a:fld>
            <a:endParaRPr lang="en-GB" dirty="0"/>
          </a:p>
        </p:txBody>
      </p:sp>
      <p:pic>
        <p:nvPicPr>
          <p:cNvPr id="4" name="Picture 3" descr="A blue and white logo&#10;&#10;Description automatically generated with low confidence">
            <a:extLst>
              <a:ext uri="{FF2B5EF4-FFF2-40B4-BE49-F238E27FC236}">
                <a16:creationId xmlns:a16="http://schemas.microsoft.com/office/drawing/2014/main" id="{E9E4A1A7-46F9-59B5-502C-C42592E61BD8}"/>
              </a:ext>
            </a:extLst>
          </p:cNvPr>
          <p:cNvPicPr>
            <a:picLocks noGrp="1" noRot="1" noChangeAspect="1" noMove="1" noResize="1" noEditPoints="1" noAdjustHandles="1" noChangeArrowheads="1" noChangeShapeType="1" noCrop="1"/>
          </p:cNvPicPr>
          <p:nvPr userDrawn="1"/>
        </p:nvPicPr>
        <p:blipFill>
          <a:blip r:embed="rId7"/>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2309100129"/>
      </p:ext>
    </p:extLst>
  </p:cSld>
  <p:clrMap bg1="lt1" tx1="dk1" bg2="lt2" tx2="dk2" accent1="accent1" accent2="accent2" accent3="accent3" accent4="accent4" accent5="accent5" accent6="accent6" hlink="hlink" folHlink="folHlink"/>
  <p:sldLayoutIdLst>
    <p:sldLayoutId id="2147483654" r:id="rId1"/>
    <p:sldLayoutId id="2147483678" r:id="rId2"/>
    <p:sldLayoutId id="2147483660" r:id="rId3"/>
    <p:sldLayoutId id="2147483656" r:id="rId4"/>
    <p:sldLayoutId id="2147483658"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AB1A986-35AE-4F86-7F7C-3C1AA961D92D}"/>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p>
        </p:txBody>
      </p:sp>
      <p:sp>
        <p:nvSpPr>
          <p:cNvPr id="3" name="Slide Number Placeholder 2">
            <a:extLst>
              <a:ext uri="{FF2B5EF4-FFF2-40B4-BE49-F238E27FC236}">
                <a16:creationId xmlns:a16="http://schemas.microsoft.com/office/drawing/2014/main" id="{3AD0EF02-9093-6B45-B254-7AF69A01A866}"/>
              </a:ext>
            </a:extLst>
          </p:cNvPr>
          <p:cNvSpPr>
            <a:spLocks noGrp="1"/>
          </p:cNvSpPr>
          <p:nvPr>
            <p:ph type="sldNum" sz="quarter" idx="4"/>
          </p:nvPr>
        </p:nvSpPr>
        <p:spPr>
          <a:xfrm>
            <a:off x="11304000" y="6483600"/>
            <a:ext cx="889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AEF90047-F6AF-4E19-94F5-26DC29EF171D}" type="slidenum">
              <a:rPr lang="en-GB" smtClean="0"/>
              <a:pPr/>
              <a:t>‹#›</a:t>
            </a:fld>
            <a:endParaRPr lang="en-GB" dirty="0"/>
          </a:p>
        </p:txBody>
      </p:sp>
      <p:pic>
        <p:nvPicPr>
          <p:cNvPr id="4" name="Picture 3" descr="A blue and white logo&#10;&#10;Description automatically generated with low confidence">
            <a:extLst>
              <a:ext uri="{FF2B5EF4-FFF2-40B4-BE49-F238E27FC236}">
                <a16:creationId xmlns:a16="http://schemas.microsoft.com/office/drawing/2014/main" id="{F7E936DF-0F10-63B0-D3C2-3910E494C6ED}"/>
              </a:ext>
            </a:extLst>
          </p:cNvPr>
          <p:cNvPicPr>
            <a:picLocks noGrp="1" noRot="1" noChangeAspect="1" noMove="1" noResize="1" noEditPoints="1" noAdjustHandles="1" noChangeArrowheads="1" noChangeShapeType="1" noCrop="1"/>
          </p:cNvPicPr>
          <p:nvPr userDrawn="1"/>
        </p:nvPicPr>
        <p:blipFill>
          <a:blip r:embed="rId8"/>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71420613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41538F-3629-B455-DBF6-57255D09FD31}"/>
              </a:ext>
            </a:extLst>
          </p:cNvPr>
          <p:cNvSpPr/>
          <p:nvPr userDrawn="1"/>
        </p:nvSpPr>
        <p:spPr>
          <a:xfrm>
            <a:off x="0" y="6489537"/>
            <a:ext cx="12192000" cy="368464"/>
          </a:xfrm>
          <a:prstGeom prst="rect">
            <a:avLst/>
          </a:prstGeom>
          <a:solidFill>
            <a:srgbClr val="4255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Placeholder 1">
            <a:extLst>
              <a:ext uri="{FF2B5EF4-FFF2-40B4-BE49-F238E27FC236}">
                <a16:creationId xmlns:a16="http://schemas.microsoft.com/office/drawing/2014/main" id="{546169BB-ECEB-584A-9CFC-EDCEE0B97AA3}"/>
              </a:ext>
            </a:extLst>
          </p:cNvPr>
          <p:cNvSpPr>
            <a:spLocks noGrp="1"/>
          </p:cNvSpPr>
          <p:nvPr>
            <p:ph type="title"/>
          </p:nvPr>
        </p:nvSpPr>
        <p:spPr>
          <a:xfrm>
            <a:off x="623843" y="365125"/>
            <a:ext cx="11066804" cy="5492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F2ECEF-9B05-AF40-B72D-B9ACC156C734}"/>
              </a:ext>
            </a:extLst>
          </p:cNvPr>
          <p:cNvSpPr>
            <a:spLocks noGrp="1"/>
          </p:cNvSpPr>
          <p:nvPr>
            <p:ph type="body" idx="1"/>
          </p:nvPr>
        </p:nvSpPr>
        <p:spPr>
          <a:xfrm>
            <a:off x="623843" y="999858"/>
            <a:ext cx="11066804" cy="51771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4ABE0A27-3150-B051-8F5B-BEA79948CB0B}"/>
              </a:ext>
            </a:extLst>
          </p:cNvPr>
          <p:cNvPicPr>
            <a:picLocks noChangeAspect="1"/>
          </p:cNvPicPr>
          <p:nvPr userDrawn="1"/>
        </p:nvPicPr>
        <p:blipFill>
          <a:blip r:embed="rId7"/>
          <a:srcRect/>
          <a:stretch/>
        </p:blipFill>
        <p:spPr>
          <a:xfrm>
            <a:off x="-39420" y="6369570"/>
            <a:ext cx="1359172" cy="611768"/>
          </a:xfrm>
          <a:prstGeom prst="rect">
            <a:avLst/>
          </a:prstGeom>
        </p:spPr>
      </p:pic>
      <p:sp>
        <p:nvSpPr>
          <p:cNvPr id="4" name="Footer Placeholder 3">
            <a:extLst>
              <a:ext uri="{FF2B5EF4-FFF2-40B4-BE49-F238E27FC236}">
                <a16:creationId xmlns:a16="http://schemas.microsoft.com/office/drawing/2014/main" id="{74B011FD-55FA-81A5-5EFF-867FBECDC7C6}"/>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p>
        </p:txBody>
      </p:sp>
      <p:sp>
        <p:nvSpPr>
          <p:cNvPr id="5" name="Slide Number Placeholder 4">
            <a:extLst>
              <a:ext uri="{FF2B5EF4-FFF2-40B4-BE49-F238E27FC236}">
                <a16:creationId xmlns:a16="http://schemas.microsoft.com/office/drawing/2014/main" id="{8E225A08-2025-651E-41D5-692424F98C03}"/>
              </a:ext>
            </a:extLst>
          </p:cNvPr>
          <p:cNvSpPr>
            <a:spLocks noGrp="1"/>
          </p:cNvSpPr>
          <p:nvPr>
            <p:ph type="sldNum" sz="quarter" idx="4"/>
          </p:nvPr>
        </p:nvSpPr>
        <p:spPr>
          <a:xfrm>
            <a:off x="9448800" y="6489537"/>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AA50C748-6722-4E90-94C8-B8C61AF3D23F}" type="slidenum">
              <a:rPr lang="en-GB" smtClean="0"/>
              <a:pPr/>
              <a:t>‹#›</a:t>
            </a:fld>
            <a:endParaRPr lang="en-GB" dirty="0"/>
          </a:p>
        </p:txBody>
      </p:sp>
      <p:pic>
        <p:nvPicPr>
          <p:cNvPr id="6" name="Picture 5" descr="A blue and white logo&#10;&#10;Description automatically generated with low confidence">
            <a:extLst>
              <a:ext uri="{FF2B5EF4-FFF2-40B4-BE49-F238E27FC236}">
                <a16:creationId xmlns:a16="http://schemas.microsoft.com/office/drawing/2014/main" id="{B323D2DB-0100-92DA-634A-1B069E28D1CA}"/>
              </a:ext>
            </a:extLst>
          </p:cNvPr>
          <p:cNvPicPr>
            <a:picLocks noGrp="1" noRot="1" noChangeAspect="1" noMove="1" noResize="1" noEditPoints="1" noAdjustHandles="1" noChangeArrowheads="1" noChangeShapeType="1" noCrop="1"/>
          </p:cNvPicPr>
          <p:nvPr userDrawn="1"/>
        </p:nvPicPr>
        <p:blipFill>
          <a:blip r:embed="rId8"/>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289959415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8" r:id="rId5"/>
  </p:sldLayoutIdLst>
  <p:hf hdr="0" ftr="0" dt="0"/>
  <p:txStyles>
    <p:titleStyle>
      <a:lvl1pPr algn="l" defTabSz="914400" rtl="0" eaLnBrk="1" latinLnBrk="0" hangingPunct="1">
        <a:lnSpc>
          <a:spcPct val="90000"/>
        </a:lnSpc>
        <a:spcBef>
          <a:spcPct val="0"/>
        </a:spcBef>
        <a:buNone/>
        <a:defRPr sz="3200" b="1" kern="1200" spc="-100" baseline="0">
          <a:solidFill>
            <a:srgbClr val="425563"/>
          </a:solidFill>
          <a:latin typeface="Arial" panose="020B0604020202020204" pitchFamily="34" charset="0"/>
          <a:ea typeface="+mj-ea"/>
          <a:cs typeface="+mj-cs"/>
        </a:defRPr>
      </a:lvl1pPr>
    </p:titleStyle>
    <p:bodyStyle>
      <a:lvl1pPr marL="228600" indent="-228600" algn="l" defTabSz="914400" rtl="0" eaLnBrk="1" latinLnBrk="0" hangingPunct="1">
        <a:lnSpc>
          <a:spcPct val="110000"/>
        </a:lnSpc>
        <a:spcBef>
          <a:spcPts val="1000"/>
        </a:spcBef>
        <a:spcAft>
          <a:spcPts val="600"/>
        </a:spcAft>
        <a:buClr>
          <a:srgbClr val="425563"/>
        </a:buClr>
        <a:buFont typeface="Arial" panose="020B0604020202020204" pitchFamily="34" charset="0"/>
        <a:buChar char="•"/>
        <a:defRPr sz="2800" kern="1200">
          <a:solidFill>
            <a:srgbClr val="425463"/>
          </a:solidFill>
          <a:latin typeface="Arial" panose="020B0604020202020204" pitchFamily="34" charset="0"/>
          <a:ea typeface="+mn-ea"/>
          <a:cs typeface="+mn-cs"/>
        </a:defRPr>
      </a:lvl1pPr>
      <a:lvl2pPr marL="685800" indent="-228600" algn="l" defTabSz="914400" rtl="0" eaLnBrk="1" latinLnBrk="0" hangingPunct="1">
        <a:lnSpc>
          <a:spcPct val="110000"/>
        </a:lnSpc>
        <a:spcBef>
          <a:spcPts val="500"/>
        </a:spcBef>
        <a:spcAft>
          <a:spcPts val="600"/>
        </a:spcAft>
        <a:buClr>
          <a:srgbClr val="425563"/>
        </a:buClr>
        <a:buFont typeface="Arial" panose="020B0604020202020204" pitchFamily="34" charset="0"/>
        <a:buChar char="•"/>
        <a:defRPr sz="2400" kern="1200">
          <a:solidFill>
            <a:srgbClr val="425463"/>
          </a:solidFill>
          <a:latin typeface="Arial" panose="020B0604020202020204" pitchFamily="34" charset="0"/>
          <a:ea typeface="+mn-ea"/>
          <a:cs typeface="+mn-cs"/>
        </a:defRPr>
      </a:lvl2pPr>
      <a:lvl3pPr marL="1143000" indent="-228600" algn="l" defTabSz="914400" rtl="0" eaLnBrk="1" latinLnBrk="0" hangingPunct="1">
        <a:lnSpc>
          <a:spcPct val="110000"/>
        </a:lnSpc>
        <a:spcBef>
          <a:spcPts val="500"/>
        </a:spcBef>
        <a:spcAft>
          <a:spcPts val="600"/>
        </a:spcAft>
        <a:buClr>
          <a:srgbClr val="425563"/>
        </a:buClr>
        <a:buFont typeface="Arial" panose="020B0604020202020204" pitchFamily="34" charset="0"/>
        <a:buChar char="•"/>
        <a:defRPr sz="2000" kern="1200">
          <a:solidFill>
            <a:srgbClr val="425463"/>
          </a:solidFill>
          <a:latin typeface="Arial" panose="020B0604020202020204" pitchFamily="34" charset="0"/>
          <a:ea typeface="+mn-ea"/>
          <a:cs typeface="+mn-cs"/>
        </a:defRPr>
      </a:lvl3pPr>
      <a:lvl4pPr marL="1600200" indent="-228600" algn="l" defTabSz="914400" rtl="0" eaLnBrk="1" latinLnBrk="0" hangingPunct="1">
        <a:lnSpc>
          <a:spcPct val="110000"/>
        </a:lnSpc>
        <a:spcBef>
          <a:spcPts val="500"/>
        </a:spcBef>
        <a:spcAft>
          <a:spcPts val="600"/>
        </a:spcAft>
        <a:buClr>
          <a:srgbClr val="425563"/>
        </a:buClr>
        <a:buFont typeface="Arial" panose="020B0604020202020204" pitchFamily="34" charset="0"/>
        <a:buChar char="•"/>
        <a:defRPr sz="1800" kern="1200">
          <a:solidFill>
            <a:srgbClr val="425463"/>
          </a:solidFill>
          <a:latin typeface="Arial" panose="020B0604020202020204" pitchFamily="34" charset="0"/>
          <a:ea typeface="+mn-ea"/>
          <a:cs typeface="+mn-cs"/>
        </a:defRPr>
      </a:lvl4pPr>
      <a:lvl5pPr marL="2057400" indent="-228600" algn="l" defTabSz="914400" rtl="0" eaLnBrk="1" latinLnBrk="0" hangingPunct="1">
        <a:lnSpc>
          <a:spcPct val="110000"/>
        </a:lnSpc>
        <a:spcBef>
          <a:spcPts val="500"/>
        </a:spcBef>
        <a:spcAft>
          <a:spcPts val="600"/>
        </a:spcAft>
        <a:buClr>
          <a:srgbClr val="425563"/>
        </a:buClr>
        <a:buFont typeface="Arial" panose="020B0604020202020204" pitchFamily="34" charset="0"/>
        <a:buChar char="•"/>
        <a:defRPr sz="1800" kern="1200">
          <a:solidFill>
            <a:srgbClr val="425463"/>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41538F-3629-B455-DBF6-57255D09FD31}"/>
              </a:ext>
            </a:extLst>
          </p:cNvPr>
          <p:cNvSpPr/>
          <p:nvPr userDrawn="1"/>
        </p:nvSpPr>
        <p:spPr>
          <a:xfrm>
            <a:off x="0" y="6489537"/>
            <a:ext cx="12192000" cy="368464"/>
          </a:xfrm>
          <a:prstGeom prst="rect">
            <a:avLst/>
          </a:prstGeom>
          <a:solidFill>
            <a:srgbClr val="BAD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Placeholder 1">
            <a:extLst>
              <a:ext uri="{FF2B5EF4-FFF2-40B4-BE49-F238E27FC236}">
                <a16:creationId xmlns:a16="http://schemas.microsoft.com/office/drawing/2014/main" id="{546169BB-ECEB-584A-9CFC-EDCEE0B97AA3}"/>
              </a:ext>
            </a:extLst>
          </p:cNvPr>
          <p:cNvSpPr>
            <a:spLocks noGrp="1"/>
          </p:cNvSpPr>
          <p:nvPr>
            <p:ph type="title"/>
          </p:nvPr>
        </p:nvSpPr>
        <p:spPr>
          <a:xfrm>
            <a:off x="623843" y="365125"/>
            <a:ext cx="11066804" cy="5492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F2ECEF-9B05-AF40-B72D-B9ACC156C734}"/>
              </a:ext>
            </a:extLst>
          </p:cNvPr>
          <p:cNvSpPr>
            <a:spLocks noGrp="1"/>
          </p:cNvSpPr>
          <p:nvPr>
            <p:ph type="body" idx="1"/>
          </p:nvPr>
        </p:nvSpPr>
        <p:spPr>
          <a:xfrm>
            <a:off x="623843" y="999858"/>
            <a:ext cx="11066804" cy="51771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7A7B6F58-C002-FF35-93D3-A05F208A1C12}"/>
              </a:ext>
            </a:extLst>
          </p:cNvPr>
          <p:cNvPicPr>
            <a:picLocks noChangeAspect="1"/>
          </p:cNvPicPr>
          <p:nvPr userDrawn="1"/>
        </p:nvPicPr>
        <p:blipFill>
          <a:blip r:embed="rId7"/>
          <a:srcRect/>
          <a:stretch/>
        </p:blipFill>
        <p:spPr>
          <a:xfrm>
            <a:off x="0" y="6382051"/>
            <a:ext cx="1344808" cy="606522"/>
          </a:xfrm>
          <a:prstGeom prst="rect">
            <a:avLst/>
          </a:prstGeom>
        </p:spPr>
      </p:pic>
      <p:sp>
        <p:nvSpPr>
          <p:cNvPr id="5" name="Footer Placeholder 4">
            <a:extLst>
              <a:ext uri="{FF2B5EF4-FFF2-40B4-BE49-F238E27FC236}">
                <a16:creationId xmlns:a16="http://schemas.microsoft.com/office/drawing/2014/main" id="{DA1CFC85-F1E8-BF8D-3249-867C74693753}"/>
              </a:ext>
            </a:extLst>
          </p:cNvPr>
          <p:cNvSpPr>
            <a:spLocks noGrp="1"/>
          </p:cNvSpPr>
          <p:nvPr>
            <p:ph type="ftr" sz="quarter" idx="3"/>
          </p:nvPr>
        </p:nvSpPr>
        <p:spPr>
          <a:xfrm>
            <a:off x="4038600" y="6489537"/>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p>
        </p:txBody>
      </p:sp>
      <p:sp>
        <p:nvSpPr>
          <p:cNvPr id="7" name="Slide Number Placeholder 6">
            <a:extLst>
              <a:ext uri="{FF2B5EF4-FFF2-40B4-BE49-F238E27FC236}">
                <a16:creationId xmlns:a16="http://schemas.microsoft.com/office/drawing/2014/main" id="{A6824FB3-8471-50A8-082C-F33B2188E3BA}"/>
              </a:ext>
            </a:extLst>
          </p:cNvPr>
          <p:cNvSpPr>
            <a:spLocks noGrp="1"/>
          </p:cNvSpPr>
          <p:nvPr>
            <p:ph type="sldNum" sz="quarter" idx="4"/>
          </p:nvPr>
        </p:nvSpPr>
        <p:spPr>
          <a:xfrm>
            <a:off x="9448800" y="6489536"/>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F695BBA3-9272-48BD-8552-9F4E0A12F8D4}" type="slidenum">
              <a:rPr lang="en-GB" smtClean="0"/>
              <a:pPr/>
              <a:t>‹#›</a:t>
            </a:fld>
            <a:endParaRPr lang="en-GB" dirty="0"/>
          </a:p>
        </p:txBody>
      </p:sp>
      <p:pic>
        <p:nvPicPr>
          <p:cNvPr id="6" name="Picture 5" descr="A blue and white logo&#10;&#10;Description automatically generated with low confidence">
            <a:extLst>
              <a:ext uri="{FF2B5EF4-FFF2-40B4-BE49-F238E27FC236}">
                <a16:creationId xmlns:a16="http://schemas.microsoft.com/office/drawing/2014/main" id="{FE8EDB62-96FC-8BEC-A114-FBC5859A61AD}"/>
              </a:ext>
            </a:extLst>
          </p:cNvPr>
          <p:cNvPicPr>
            <a:picLocks noGrp="1" noRot="1" noChangeAspect="1" noMove="1" noResize="1" noEditPoints="1" noAdjustHandles="1" noChangeArrowheads="1" noChangeShapeType="1" noCrop="1"/>
          </p:cNvPicPr>
          <p:nvPr userDrawn="1"/>
        </p:nvPicPr>
        <p:blipFill>
          <a:blip r:embed="rId8"/>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157875704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8" r:id="rId5"/>
  </p:sldLayoutIdLst>
  <p:hf hdr="0" ftr="0" dt="0"/>
  <p:txStyles>
    <p:titleStyle>
      <a:lvl1pPr algn="l" defTabSz="914400" rtl="0" eaLnBrk="1" latinLnBrk="0" hangingPunct="1">
        <a:lnSpc>
          <a:spcPct val="90000"/>
        </a:lnSpc>
        <a:spcBef>
          <a:spcPct val="0"/>
        </a:spcBef>
        <a:buNone/>
        <a:defRPr sz="3200" b="1" kern="1200" spc="-100" baseline="0">
          <a:solidFill>
            <a:srgbClr val="425563"/>
          </a:solidFill>
          <a:latin typeface="Arial" panose="020B0604020202020204" pitchFamily="34" charset="0"/>
          <a:ea typeface="+mj-ea"/>
          <a:cs typeface="+mj-cs"/>
        </a:defRPr>
      </a:lvl1pPr>
    </p:titleStyle>
    <p:bodyStyle>
      <a:lvl1pPr marL="228600" indent="-228600" algn="l" defTabSz="914400" rtl="0" eaLnBrk="1" latinLnBrk="0" hangingPunct="1">
        <a:lnSpc>
          <a:spcPct val="110000"/>
        </a:lnSpc>
        <a:spcBef>
          <a:spcPts val="1000"/>
        </a:spcBef>
        <a:spcAft>
          <a:spcPts val="600"/>
        </a:spcAft>
        <a:buClr>
          <a:srgbClr val="425563"/>
        </a:buClr>
        <a:buFont typeface="Arial" panose="020B0604020202020204" pitchFamily="34" charset="0"/>
        <a:buChar char="•"/>
        <a:defRPr sz="2800" kern="1200">
          <a:solidFill>
            <a:srgbClr val="425463"/>
          </a:solidFill>
          <a:latin typeface="Arial" panose="020B0604020202020204" pitchFamily="34" charset="0"/>
          <a:ea typeface="+mn-ea"/>
          <a:cs typeface="+mn-cs"/>
        </a:defRPr>
      </a:lvl1pPr>
      <a:lvl2pPr marL="685800" indent="-228600" algn="l" defTabSz="914400" rtl="0" eaLnBrk="1" latinLnBrk="0" hangingPunct="1">
        <a:lnSpc>
          <a:spcPct val="110000"/>
        </a:lnSpc>
        <a:spcBef>
          <a:spcPts val="500"/>
        </a:spcBef>
        <a:spcAft>
          <a:spcPts val="600"/>
        </a:spcAft>
        <a:buClr>
          <a:srgbClr val="425563"/>
        </a:buClr>
        <a:buFont typeface="Arial" panose="020B0604020202020204" pitchFamily="34" charset="0"/>
        <a:buChar char="•"/>
        <a:defRPr sz="2400" kern="1200">
          <a:solidFill>
            <a:srgbClr val="425463"/>
          </a:solidFill>
          <a:latin typeface="Arial" panose="020B0604020202020204" pitchFamily="34" charset="0"/>
          <a:ea typeface="+mn-ea"/>
          <a:cs typeface="+mn-cs"/>
        </a:defRPr>
      </a:lvl2pPr>
      <a:lvl3pPr marL="1143000" indent="-228600" algn="l" defTabSz="914400" rtl="0" eaLnBrk="1" latinLnBrk="0" hangingPunct="1">
        <a:lnSpc>
          <a:spcPct val="110000"/>
        </a:lnSpc>
        <a:spcBef>
          <a:spcPts val="500"/>
        </a:spcBef>
        <a:spcAft>
          <a:spcPts val="600"/>
        </a:spcAft>
        <a:buClr>
          <a:srgbClr val="425563"/>
        </a:buClr>
        <a:buFont typeface="Arial" panose="020B0604020202020204" pitchFamily="34" charset="0"/>
        <a:buChar char="•"/>
        <a:defRPr sz="2000" kern="1200">
          <a:solidFill>
            <a:srgbClr val="425463"/>
          </a:solidFill>
          <a:latin typeface="Arial" panose="020B0604020202020204" pitchFamily="34" charset="0"/>
          <a:ea typeface="+mn-ea"/>
          <a:cs typeface="+mn-cs"/>
        </a:defRPr>
      </a:lvl3pPr>
      <a:lvl4pPr marL="1600200" indent="-228600" algn="l" defTabSz="914400" rtl="0" eaLnBrk="1" latinLnBrk="0" hangingPunct="1">
        <a:lnSpc>
          <a:spcPct val="110000"/>
        </a:lnSpc>
        <a:spcBef>
          <a:spcPts val="500"/>
        </a:spcBef>
        <a:spcAft>
          <a:spcPts val="600"/>
        </a:spcAft>
        <a:buClr>
          <a:srgbClr val="425563"/>
        </a:buClr>
        <a:buFont typeface="Arial" panose="020B0604020202020204" pitchFamily="34" charset="0"/>
        <a:buChar char="•"/>
        <a:defRPr sz="1800" kern="1200">
          <a:solidFill>
            <a:srgbClr val="425463"/>
          </a:solidFill>
          <a:latin typeface="Arial" panose="020B0604020202020204" pitchFamily="34" charset="0"/>
          <a:ea typeface="+mn-ea"/>
          <a:cs typeface="+mn-cs"/>
        </a:defRPr>
      </a:lvl4pPr>
      <a:lvl5pPr marL="2057400" indent="-228600" algn="l" defTabSz="914400" rtl="0" eaLnBrk="1" latinLnBrk="0" hangingPunct="1">
        <a:lnSpc>
          <a:spcPct val="110000"/>
        </a:lnSpc>
        <a:spcBef>
          <a:spcPts val="500"/>
        </a:spcBef>
        <a:spcAft>
          <a:spcPts val="600"/>
        </a:spcAft>
        <a:buClr>
          <a:srgbClr val="425563"/>
        </a:buClr>
        <a:buFont typeface="Arial" panose="020B0604020202020204" pitchFamily="34" charset="0"/>
        <a:buChar char="•"/>
        <a:defRPr sz="1800" kern="1200">
          <a:solidFill>
            <a:srgbClr val="425463"/>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41538F-3629-B455-DBF6-57255D09FD31}"/>
              </a:ext>
            </a:extLst>
          </p:cNvPr>
          <p:cNvSpPr/>
          <p:nvPr userDrawn="1"/>
        </p:nvSpPr>
        <p:spPr>
          <a:xfrm>
            <a:off x="0" y="6489537"/>
            <a:ext cx="12192000" cy="368464"/>
          </a:xfrm>
          <a:prstGeom prst="rect">
            <a:avLst/>
          </a:prstGeom>
          <a:solidFill>
            <a:srgbClr val="298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Placeholder 1">
            <a:extLst>
              <a:ext uri="{FF2B5EF4-FFF2-40B4-BE49-F238E27FC236}">
                <a16:creationId xmlns:a16="http://schemas.microsoft.com/office/drawing/2014/main" id="{546169BB-ECEB-584A-9CFC-EDCEE0B97AA3}"/>
              </a:ext>
            </a:extLst>
          </p:cNvPr>
          <p:cNvSpPr>
            <a:spLocks noGrp="1"/>
          </p:cNvSpPr>
          <p:nvPr>
            <p:ph type="title"/>
          </p:nvPr>
        </p:nvSpPr>
        <p:spPr>
          <a:xfrm>
            <a:off x="623843" y="365125"/>
            <a:ext cx="11066804" cy="5492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F2ECEF-9B05-AF40-B72D-B9ACC156C734}"/>
              </a:ext>
            </a:extLst>
          </p:cNvPr>
          <p:cNvSpPr>
            <a:spLocks noGrp="1"/>
          </p:cNvSpPr>
          <p:nvPr>
            <p:ph type="body" idx="1"/>
          </p:nvPr>
        </p:nvSpPr>
        <p:spPr>
          <a:xfrm>
            <a:off x="623843" y="999858"/>
            <a:ext cx="11066804" cy="51771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4ABE0A27-3150-B051-8F5B-BEA79948CB0B}"/>
              </a:ext>
            </a:extLst>
          </p:cNvPr>
          <p:cNvPicPr>
            <a:picLocks noChangeAspect="1"/>
          </p:cNvPicPr>
          <p:nvPr userDrawn="1"/>
        </p:nvPicPr>
        <p:blipFill>
          <a:blip r:embed="rId7"/>
          <a:srcRect/>
          <a:stretch/>
        </p:blipFill>
        <p:spPr>
          <a:xfrm>
            <a:off x="-39420" y="6369570"/>
            <a:ext cx="1359172" cy="611768"/>
          </a:xfrm>
          <a:prstGeom prst="rect">
            <a:avLst/>
          </a:prstGeom>
        </p:spPr>
      </p:pic>
      <p:sp>
        <p:nvSpPr>
          <p:cNvPr id="4" name="Footer Placeholder 3">
            <a:extLst>
              <a:ext uri="{FF2B5EF4-FFF2-40B4-BE49-F238E27FC236}">
                <a16:creationId xmlns:a16="http://schemas.microsoft.com/office/drawing/2014/main" id="{3E44CC61-8F44-A5F9-FDE6-4A1818F9E8D6}"/>
              </a:ext>
            </a:extLst>
          </p:cNvPr>
          <p:cNvSpPr>
            <a:spLocks noGrp="1"/>
          </p:cNvSpPr>
          <p:nvPr>
            <p:ph type="ftr" sz="quarter" idx="3"/>
          </p:nvPr>
        </p:nvSpPr>
        <p:spPr>
          <a:xfrm>
            <a:off x="4038600" y="6489537"/>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p>
        </p:txBody>
      </p:sp>
      <p:sp>
        <p:nvSpPr>
          <p:cNvPr id="5" name="Slide Number Placeholder 4">
            <a:extLst>
              <a:ext uri="{FF2B5EF4-FFF2-40B4-BE49-F238E27FC236}">
                <a16:creationId xmlns:a16="http://schemas.microsoft.com/office/drawing/2014/main" id="{AC3D5FA7-EE14-A3E4-8D3F-92298D2042E1}"/>
              </a:ext>
            </a:extLst>
          </p:cNvPr>
          <p:cNvSpPr>
            <a:spLocks noGrp="1"/>
          </p:cNvSpPr>
          <p:nvPr>
            <p:ph type="sldNum" sz="quarter" idx="4"/>
          </p:nvPr>
        </p:nvSpPr>
        <p:spPr>
          <a:xfrm>
            <a:off x="9448800" y="6492875"/>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551F6E4E-5047-4FEC-8949-F4B8A76784A4}" type="slidenum">
              <a:rPr lang="en-GB" smtClean="0"/>
              <a:pPr/>
              <a:t>‹#›</a:t>
            </a:fld>
            <a:endParaRPr lang="en-GB" dirty="0"/>
          </a:p>
        </p:txBody>
      </p:sp>
      <p:pic>
        <p:nvPicPr>
          <p:cNvPr id="6" name="Picture 5" descr="A blue and white logo&#10;&#10;Description automatically generated with low confidence">
            <a:extLst>
              <a:ext uri="{FF2B5EF4-FFF2-40B4-BE49-F238E27FC236}">
                <a16:creationId xmlns:a16="http://schemas.microsoft.com/office/drawing/2014/main" id="{18AB0135-ABD5-230A-841F-B96AC78241DB}"/>
              </a:ext>
            </a:extLst>
          </p:cNvPr>
          <p:cNvPicPr>
            <a:picLocks noGrp="1" noRot="1" noChangeAspect="1" noMove="1" noResize="1" noEditPoints="1" noAdjustHandles="1" noChangeArrowheads="1" noChangeShapeType="1" noCrop="1"/>
          </p:cNvPicPr>
          <p:nvPr userDrawn="1"/>
        </p:nvPicPr>
        <p:blipFill>
          <a:blip r:embed="rId8"/>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307065185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8" r:id="rId5"/>
  </p:sldLayoutIdLst>
  <p:hf hdr="0" ftr="0" dt="0"/>
  <p:txStyles>
    <p:titleStyle>
      <a:lvl1pPr algn="l" defTabSz="914400" rtl="0" eaLnBrk="1" latinLnBrk="0" hangingPunct="1">
        <a:lnSpc>
          <a:spcPct val="90000"/>
        </a:lnSpc>
        <a:spcBef>
          <a:spcPct val="0"/>
        </a:spcBef>
        <a:buNone/>
        <a:defRPr sz="3200" b="1" kern="1200" spc="-100" baseline="0">
          <a:solidFill>
            <a:srgbClr val="298082"/>
          </a:solidFill>
          <a:latin typeface="Arial" panose="020B0604020202020204" pitchFamily="34" charset="0"/>
          <a:ea typeface="+mj-ea"/>
          <a:cs typeface="+mj-cs"/>
        </a:defRPr>
      </a:lvl1pPr>
    </p:titleStyle>
    <p:bodyStyle>
      <a:lvl1pPr marL="228600" indent="-228600" algn="l" defTabSz="914400" rtl="0" eaLnBrk="1" latinLnBrk="0" hangingPunct="1">
        <a:lnSpc>
          <a:spcPct val="110000"/>
        </a:lnSpc>
        <a:spcBef>
          <a:spcPts val="1000"/>
        </a:spcBef>
        <a:spcAft>
          <a:spcPts val="600"/>
        </a:spcAft>
        <a:buClr>
          <a:srgbClr val="298082"/>
        </a:buClr>
        <a:buFont typeface="Arial" panose="020B0604020202020204" pitchFamily="34" charset="0"/>
        <a:buChar char="•"/>
        <a:defRPr sz="2800" kern="1200">
          <a:solidFill>
            <a:srgbClr val="425463"/>
          </a:solidFill>
          <a:latin typeface="Arial" panose="020B0604020202020204" pitchFamily="34" charset="0"/>
          <a:ea typeface="+mn-ea"/>
          <a:cs typeface="+mn-cs"/>
        </a:defRPr>
      </a:lvl1pPr>
      <a:lvl2pPr marL="685800" indent="-228600" algn="l" defTabSz="914400" rtl="0" eaLnBrk="1" latinLnBrk="0" hangingPunct="1">
        <a:lnSpc>
          <a:spcPct val="110000"/>
        </a:lnSpc>
        <a:spcBef>
          <a:spcPts val="500"/>
        </a:spcBef>
        <a:spcAft>
          <a:spcPts val="600"/>
        </a:spcAft>
        <a:buClr>
          <a:srgbClr val="298082"/>
        </a:buClr>
        <a:buFont typeface="Arial" panose="020B0604020202020204" pitchFamily="34" charset="0"/>
        <a:buChar char="•"/>
        <a:defRPr sz="2400" kern="1200">
          <a:solidFill>
            <a:srgbClr val="425463"/>
          </a:solidFill>
          <a:latin typeface="Arial" panose="020B0604020202020204" pitchFamily="34" charset="0"/>
          <a:ea typeface="+mn-ea"/>
          <a:cs typeface="+mn-cs"/>
        </a:defRPr>
      </a:lvl2pPr>
      <a:lvl3pPr marL="1143000" indent="-228600" algn="l" defTabSz="914400" rtl="0" eaLnBrk="1" latinLnBrk="0" hangingPunct="1">
        <a:lnSpc>
          <a:spcPct val="110000"/>
        </a:lnSpc>
        <a:spcBef>
          <a:spcPts val="500"/>
        </a:spcBef>
        <a:spcAft>
          <a:spcPts val="600"/>
        </a:spcAft>
        <a:buClr>
          <a:srgbClr val="298082"/>
        </a:buClr>
        <a:buFont typeface="Arial" panose="020B0604020202020204" pitchFamily="34" charset="0"/>
        <a:buChar char="•"/>
        <a:defRPr sz="2000" kern="1200">
          <a:solidFill>
            <a:srgbClr val="425463"/>
          </a:solidFill>
          <a:latin typeface="Arial" panose="020B0604020202020204" pitchFamily="34" charset="0"/>
          <a:ea typeface="+mn-ea"/>
          <a:cs typeface="+mn-cs"/>
        </a:defRPr>
      </a:lvl3pPr>
      <a:lvl4pPr marL="1600200" indent="-228600" algn="l" defTabSz="914400" rtl="0" eaLnBrk="1" latinLnBrk="0" hangingPunct="1">
        <a:lnSpc>
          <a:spcPct val="110000"/>
        </a:lnSpc>
        <a:spcBef>
          <a:spcPts val="500"/>
        </a:spcBef>
        <a:spcAft>
          <a:spcPts val="600"/>
        </a:spcAft>
        <a:buClr>
          <a:srgbClr val="298082"/>
        </a:buClr>
        <a:buFont typeface="Arial" panose="020B0604020202020204" pitchFamily="34" charset="0"/>
        <a:buChar char="•"/>
        <a:defRPr sz="1800" kern="1200">
          <a:solidFill>
            <a:srgbClr val="425463"/>
          </a:solidFill>
          <a:latin typeface="Arial" panose="020B0604020202020204" pitchFamily="34" charset="0"/>
          <a:ea typeface="+mn-ea"/>
          <a:cs typeface="+mn-cs"/>
        </a:defRPr>
      </a:lvl4pPr>
      <a:lvl5pPr marL="2057400" indent="-228600" algn="l" defTabSz="914400" rtl="0" eaLnBrk="1" latinLnBrk="0" hangingPunct="1">
        <a:lnSpc>
          <a:spcPct val="110000"/>
        </a:lnSpc>
        <a:spcBef>
          <a:spcPts val="500"/>
        </a:spcBef>
        <a:spcAft>
          <a:spcPts val="600"/>
        </a:spcAft>
        <a:buClr>
          <a:srgbClr val="298082"/>
        </a:buClr>
        <a:buFont typeface="Arial" panose="020B0604020202020204" pitchFamily="34" charset="0"/>
        <a:buChar char="•"/>
        <a:defRPr sz="1800" kern="1200">
          <a:solidFill>
            <a:srgbClr val="425463"/>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41538F-3629-B455-DBF6-57255D09FD31}"/>
              </a:ext>
            </a:extLst>
          </p:cNvPr>
          <p:cNvSpPr/>
          <p:nvPr userDrawn="1"/>
        </p:nvSpPr>
        <p:spPr>
          <a:xfrm>
            <a:off x="0" y="6489537"/>
            <a:ext cx="12192000" cy="368464"/>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Placeholder 1">
            <a:extLst>
              <a:ext uri="{FF2B5EF4-FFF2-40B4-BE49-F238E27FC236}">
                <a16:creationId xmlns:a16="http://schemas.microsoft.com/office/drawing/2014/main" id="{546169BB-ECEB-584A-9CFC-EDCEE0B97AA3}"/>
              </a:ext>
            </a:extLst>
          </p:cNvPr>
          <p:cNvSpPr>
            <a:spLocks noGrp="1"/>
          </p:cNvSpPr>
          <p:nvPr>
            <p:ph type="title"/>
          </p:nvPr>
        </p:nvSpPr>
        <p:spPr>
          <a:xfrm>
            <a:off x="623843" y="365125"/>
            <a:ext cx="11066804" cy="5492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F2ECEF-9B05-AF40-B72D-B9ACC156C734}"/>
              </a:ext>
            </a:extLst>
          </p:cNvPr>
          <p:cNvSpPr>
            <a:spLocks noGrp="1"/>
          </p:cNvSpPr>
          <p:nvPr>
            <p:ph type="body" idx="1"/>
          </p:nvPr>
        </p:nvSpPr>
        <p:spPr>
          <a:xfrm>
            <a:off x="623843" y="999858"/>
            <a:ext cx="11066804" cy="51771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4ABE0A27-3150-B051-8F5B-BEA79948CB0B}"/>
              </a:ext>
            </a:extLst>
          </p:cNvPr>
          <p:cNvPicPr>
            <a:picLocks noChangeAspect="1"/>
          </p:cNvPicPr>
          <p:nvPr userDrawn="1"/>
        </p:nvPicPr>
        <p:blipFill>
          <a:blip r:embed="rId7"/>
          <a:srcRect/>
          <a:stretch/>
        </p:blipFill>
        <p:spPr>
          <a:xfrm>
            <a:off x="-39420" y="6369570"/>
            <a:ext cx="1359172" cy="611768"/>
          </a:xfrm>
          <a:prstGeom prst="rect">
            <a:avLst/>
          </a:prstGeom>
        </p:spPr>
      </p:pic>
      <p:sp>
        <p:nvSpPr>
          <p:cNvPr id="4" name="Footer Placeholder 3">
            <a:extLst>
              <a:ext uri="{FF2B5EF4-FFF2-40B4-BE49-F238E27FC236}">
                <a16:creationId xmlns:a16="http://schemas.microsoft.com/office/drawing/2014/main" id="{16E9D1F6-7099-BAA1-C874-DA83A7498CD5}"/>
              </a:ext>
            </a:extLst>
          </p:cNvPr>
          <p:cNvSpPr>
            <a:spLocks noGrp="1"/>
          </p:cNvSpPr>
          <p:nvPr>
            <p:ph type="ftr" sz="quarter" idx="3"/>
          </p:nvPr>
        </p:nvSpPr>
        <p:spPr>
          <a:xfrm>
            <a:off x="4038600" y="6489537"/>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p>
        </p:txBody>
      </p:sp>
      <p:sp>
        <p:nvSpPr>
          <p:cNvPr id="5" name="Slide Number Placeholder 4">
            <a:extLst>
              <a:ext uri="{FF2B5EF4-FFF2-40B4-BE49-F238E27FC236}">
                <a16:creationId xmlns:a16="http://schemas.microsoft.com/office/drawing/2014/main" id="{50D6FBB8-A461-425A-D289-CDCBBECCCACF}"/>
              </a:ext>
            </a:extLst>
          </p:cNvPr>
          <p:cNvSpPr>
            <a:spLocks noGrp="1"/>
          </p:cNvSpPr>
          <p:nvPr>
            <p:ph type="sldNum" sz="quarter" idx="4"/>
          </p:nvPr>
        </p:nvSpPr>
        <p:spPr>
          <a:xfrm>
            <a:off x="9448800" y="6489536"/>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5625F491-EF7B-4F65-AB5E-3C7D4DEB9386}" type="slidenum">
              <a:rPr lang="en-GB" smtClean="0"/>
              <a:pPr/>
              <a:t>‹#›</a:t>
            </a:fld>
            <a:endParaRPr lang="en-GB" dirty="0"/>
          </a:p>
        </p:txBody>
      </p:sp>
      <p:pic>
        <p:nvPicPr>
          <p:cNvPr id="6" name="Picture 5" descr="A blue and white logo&#10;&#10;Description automatically generated with low confidence">
            <a:extLst>
              <a:ext uri="{FF2B5EF4-FFF2-40B4-BE49-F238E27FC236}">
                <a16:creationId xmlns:a16="http://schemas.microsoft.com/office/drawing/2014/main" id="{BFE6036C-CF4A-57D4-3A8B-7A7F14CAE66A}"/>
              </a:ext>
            </a:extLst>
          </p:cNvPr>
          <p:cNvPicPr>
            <a:picLocks noGrp="1" noRot="1" noChangeAspect="1" noMove="1" noResize="1" noEditPoints="1" noAdjustHandles="1" noChangeArrowheads="1" noChangeShapeType="1" noCrop="1"/>
          </p:cNvPicPr>
          <p:nvPr userDrawn="1"/>
        </p:nvPicPr>
        <p:blipFill>
          <a:blip r:embed="rId8"/>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294305411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8" r:id="rId5"/>
  </p:sldLayoutIdLst>
  <p:hf hdr="0" ftr="0" dt="0"/>
  <p:txStyles>
    <p:titleStyle>
      <a:lvl1pPr algn="l" defTabSz="914400" rtl="0" eaLnBrk="1" latinLnBrk="0" hangingPunct="1">
        <a:lnSpc>
          <a:spcPct val="90000"/>
        </a:lnSpc>
        <a:spcBef>
          <a:spcPct val="0"/>
        </a:spcBef>
        <a:buNone/>
        <a:defRPr sz="3200" b="1" kern="1200" spc="-100" baseline="0">
          <a:solidFill>
            <a:srgbClr val="005EB8"/>
          </a:solidFill>
          <a:latin typeface="Arial" panose="020B0604020202020204" pitchFamily="34" charset="0"/>
          <a:ea typeface="+mj-ea"/>
          <a:cs typeface="+mj-cs"/>
        </a:defRPr>
      </a:lvl1pPr>
    </p:titleStyle>
    <p:bodyStyle>
      <a:lvl1pPr marL="228600" indent="-228600" algn="l" defTabSz="914400" rtl="0" eaLnBrk="1" latinLnBrk="0" hangingPunct="1">
        <a:lnSpc>
          <a:spcPct val="110000"/>
        </a:lnSpc>
        <a:spcBef>
          <a:spcPts val="1000"/>
        </a:spcBef>
        <a:spcAft>
          <a:spcPts val="600"/>
        </a:spcAft>
        <a:buClr>
          <a:srgbClr val="005EB8"/>
        </a:buClr>
        <a:buFont typeface="Arial" panose="020B0604020202020204" pitchFamily="34" charset="0"/>
        <a:buChar char="•"/>
        <a:defRPr sz="2800" kern="1200">
          <a:solidFill>
            <a:srgbClr val="425463"/>
          </a:solidFill>
          <a:latin typeface="Arial" panose="020B0604020202020204" pitchFamily="34" charset="0"/>
          <a:ea typeface="+mn-ea"/>
          <a:cs typeface="+mn-cs"/>
        </a:defRPr>
      </a:lvl1pPr>
      <a:lvl2pPr marL="685800" indent="-228600" algn="l" defTabSz="914400" rtl="0" eaLnBrk="1" latinLnBrk="0" hangingPunct="1">
        <a:lnSpc>
          <a:spcPct val="110000"/>
        </a:lnSpc>
        <a:spcBef>
          <a:spcPts val="500"/>
        </a:spcBef>
        <a:spcAft>
          <a:spcPts val="600"/>
        </a:spcAft>
        <a:buClr>
          <a:srgbClr val="005EB8"/>
        </a:buClr>
        <a:buFont typeface="Arial" panose="020B0604020202020204" pitchFamily="34" charset="0"/>
        <a:buChar char="•"/>
        <a:defRPr sz="2400" kern="1200">
          <a:solidFill>
            <a:srgbClr val="425463"/>
          </a:solidFill>
          <a:latin typeface="Arial" panose="020B0604020202020204" pitchFamily="34" charset="0"/>
          <a:ea typeface="+mn-ea"/>
          <a:cs typeface="+mn-cs"/>
        </a:defRPr>
      </a:lvl2pPr>
      <a:lvl3pPr marL="1143000" indent="-228600" algn="l" defTabSz="914400" rtl="0" eaLnBrk="1" latinLnBrk="0" hangingPunct="1">
        <a:lnSpc>
          <a:spcPct val="110000"/>
        </a:lnSpc>
        <a:spcBef>
          <a:spcPts val="500"/>
        </a:spcBef>
        <a:spcAft>
          <a:spcPts val="600"/>
        </a:spcAft>
        <a:buClr>
          <a:srgbClr val="005EB8"/>
        </a:buClr>
        <a:buFont typeface="Arial" panose="020B0604020202020204" pitchFamily="34" charset="0"/>
        <a:buChar char="•"/>
        <a:defRPr sz="2000" kern="1200">
          <a:solidFill>
            <a:srgbClr val="425463"/>
          </a:solidFill>
          <a:latin typeface="Arial" panose="020B0604020202020204" pitchFamily="34" charset="0"/>
          <a:ea typeface="+mn-ea"/>
          <a:cs typeface="+mn-cs"/>
        </a:defRPr>
      </a:lvl3pPr>
      <a:lvl4pPr marL="1600200" indent="-228600" algn="l" defTabSz="914400" rtl="0" eaLnBrk="1" latinLnBrk="0" hangingPunct="1">
        <a:lnSpc>
          <a:spcPct val="110000"/>
        </a:lnSpc>
        <a:spcBef>
          <a:spcPts val="500"/>
        </a:spcBef>
        <a:spcAft>
          <a:spcPts val="600"/>
        </a:spcAft>
        <a:buClr>
          <a:srgbClr val="005EB8"/>
        </a:buClr>
        <a:buFont typeface="Arial" panose="020B0604020202020204" pitchFamily="34" charset="0"/>
        <a:buChar char="•"/>
        <a:defRPr sz="1800" kern="1200">
          <a:solidFill>
            <a:srgbClr val="425463"/>
          </a:solidFill>
          <a:latin typeface="Arial" panose="020B0604020202020204" pitchFamily="34" charset="0"/>
          <a:ea typeface="+mn-ea"/>
          <a:cs typeface="+mn-cs"/>
        </a:defRPr>
      </a:lvl4pPr>
      <a:lvl5pPr marL="2057400" indent="-228600" algn="l" defTabSz="914400" rtl="0" eaLnBrk="1" latinLnBrk="0" hangingPunct="1">
        <a:lnSpc>
          <a:spcPct val="110000"/>
        </a:lnSpc>
        <a:spcBef>
          <a:spcPts val="500"/>
        </a:spcBef>
        <a:spcAft>
          <a:spcPts val="600"/>
        </a:spcAft>
        <a:buClr>
          <a:srgbClr val="005EB8"/>
        </a:buClr>
        <a:buFont typeface="Arial" panose="020B0604020202020204" pitchFamily="34" charset="0"/>
        <a:buChar char="•"/>
        <a:defRPr sz="1800" kern="1200">
          <a:solidFill>
            <a:srgbClr val="425463"/>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41538F-3629-B455-DBF6-57255D09FD31}"/>
              </a:ext>
            </a:extLst>
          </p:cNvPr>
          <p:cNvSpPr/>
          <p:nvPr userDrawn="1"/>
        </p:nvSpPr>
        <p:spPr>
          <a:xfrm>
            <a:off x="0" y="6489537"/>
            <a:ext cx="12192000" cy="368464"/>
          </a:xfrm>
          <a:prstGeom prst="rect">
            <a:avLst/>
          </a:prstGeom>
          <a:solidFill>
            <a:srgbClr val="6B4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Placeholder 1">
            <a:extLst>
              <a:ext uri="{FF2B5EF4-FFF2-40B4-BE49-F238E27FC236}">
                <a16:creationId xmlns:a16="http://schemas.microsoft.com/office/drawing/2014/main" id="{546169BB-ECEB-584A-9CFC-EDCEE0B97AA3}"/>
              </a:ext>
            </a:extLst>
          </p:cNvPr>
          <p:cNvSpPr>
            <a:spLocks noGrp="1"/>
          </p:cNvSpPr>
          <p:nvPr>
            <p:ph type="title"/>
          </p:nvPr>
        </p:nvSpPr>
        <p:spPr>
          <a:xfrm>
            <a:off x="623843" y="365125"/>
            <a:ext cx="11066804" cy="5492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F2ECEF-9B05-AF40-B72D-B9ACC156C734}"/>
              </a:ext>
            </a:extLst>
          </p:cNvPr>
          <p:cNvSpPr>
            <a:spLocks noGrp="1"/>
          </p:cNvSpPr>
          <p:nvPr>
            <p:ph type="body" idx="1"/>
          </p:nvPr>
        </p:nvSpPr>
        <p:spPr>
          <a:xfrm>
            <a:off x="623843" y="999858"/>
            <a:ext cx="11066804" cy="51771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4ABE0A27-3150-B051-8F5B-BEA79948CB0B}"/>
              </a:ext>
            </a:extLst>
          </p:cNvPr>
          <p:cNvPicPr>
            <a:picLocks noChangeAspect="1"/>
          </p:cNvPicPr>
          <p:nvPr userDrawn="1"/>
        </p:nvPicPr>
        <p:blipFill>
          <a:blip r:embed="rId7"/>
          <a:srcRect/>
          <a:stretch/>
        </p:blipFill>
        <p:spPr>
          <a:xfrm>
            <a:off x="-39420" y="6369570"/>
            <a:ext cx="1359172" cy="611768"/>
          </a:xfrm>
          <a:prstGeom prst="rect">
            <a:avLst/>
          </a:prstGeom>
        </p:spPr>
      </p:pic>
      <p:sp>
        <p:nvSpPr>
          <p:cNvPr id="4" name="Footer Placeholder 3">
            <a:extLst>
              <a:ext uri="{FF2B5EF4-FFF2-40B4-BE49-F238E27FC236}">
                <a16:creationId xmlns:a16="http://schemas.microsoft.com/office/drawing/2014/main" id="{36E2E47E-ADC6-07E2-4FAA-E1DE6A79C110}"/>
              </a:ext>
            </a:extLst>
          </p:cNvPr>
          <p:cNvSpPr>
            <a:spLocks noGrp="1"/>
          </p:cNvSpPr>
          <p:nvPr>
            <p:ph type="ftr" sz="quarter" idx="3"/>
          </p:nvPr>
        </p:nvSpPr>
        <p:spPr>
          <a:xfrm>
            <a:off x="4038600" y="6489537"/>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GB" dirty="0"/>
          </a:p>
        </p:txBody>
      </p:sp>
      <p:sp>
        <p:nvSpPr>
          <p:cNvPr id="5" name="Slide Number Placeholder 4">
            <a:extLst>
              <a:ext uri="{FF2B5EF4-FFF2-40B4-BE49-F238E27FC236}">
                <a16:creationId xmlns:a16="http://schemas.microsoft.com/office/drawing/2014/main" id="{08DCE6C4-CCD3-4966-0D13-3D77758303F8}"/>
              </a:ext>
            </a:extLst>
          </p:cNvPr>
          <p:cNvSpPr>
            <a:spLocks noGrp="1"/>
          </p:cNvSpPr>
          <p:nvPr>
            <p:ph type="sldNum" sz="quarter" idx="4"/>
          </p:nvPr>
        </p:nvSpPr>
        <p:spPr>
          <a:xfrm>
            <a:off x="9448800" y="6489536"/>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B6E75BE9-2278-47EF-85E6-CC9E39661FE9}" type="slidenum">
              <a:rPr lang="en-GB" smtClean="0"/>
              <a:pPr/>
              <a:t>‹#›</a:t>
            </a:fld>
            <a:endParaRPr lang="en-GB" dirty="0"/>
          </a:p>
        </p:txBody>
      </p:sp>
      <p:pic>
        <p:nvPicPr>
          <p:cNvPr id="6" name="Picture 5" descr="A blue and white logo&#10;&#10;Description automatically generated with low confidence">
            <a:extLst>
              <a:ext uri="{FF2B5EF4-FFF2-40B4-BE49-F238E27FC236}">
                <a16:creationId xmlns:a16="http://schemas.microsoft.com/office/drawing/2014/main" id="{0FC91734-BDB7-CA97-72C5-44F121E75537}"/>
              </a:ext>
            </a:extLst>
          </p:cNvPr>
          <p:cNvPicPr>
            <a:picLocks noGrp="1" noRot="1" noChangeAspect="1" noMove="1" noResize="1" noEditPoints="1" noAdjustHandles="1" noChangeArrowheads="1" noChangeShapeType="1" noCrop="1"/>
          </p:cNvPicPr>
          <p:nvPr userDrawn="1"/>
        </p:nvPicPr>
        <p:blipFill>
          <a:blip r:embed="rId8"/>
          <a:stretch>
            <a:fillRect/>
          </a:stretch>
        </p:blipFill>
        <p:spPr>
          <a:xfrm>
            <a:off x="11053379" y="257130"/>
            <a:ext cx="781273" cy="315561"/>
          </a:xfrm>
          <a:prstGeom prst="rect">
            <a:avLst/>
          </a:prstGeom>
        </p:spPr>
      </p:pic>
    </p:spTree>
    <p:extLst>
      <p:ext uri="{BB962C8B-B14F-4D97-AF65-F5344CB8AC3E}">
        <p14:creationId xmlns:p14="http://schemas.microsoft.com/office/powerpoint/2010/main" val="123679643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8" r:id="rId5"/>
  </p:sldLayoutIdLst>
  <p:hf hdr="0" ftr="0" dt="0"/>
  <p:txStyles>
    <p:titleStyle>
      <a:lvl1pPr algn="l" defTabSz="914400" rtl="0" eaLnBrk="1" latinLnBrk="0" hangingPunct="1">
        <a:lnSpc>
          <a:spcPct val="90000"/>
        </a:lnSpc>
        <a:spcBef>
          <a:spcPct val="0"/>
        </a:spcBef>
        <a:buNone/>
        <a:defRPr sz="3200" b="1" kern="1200" spc="-100" baseline="0">
          <a:solidFill>
            <a:srgbClr val="6B4087"/>
          </a:solidFill>
          <a:latin typeface="Arial" panose="020B0604020202020204" pitchFamily="34" charset="0"/>
          <a:ea typeface="+mj-ea"/>
          <a:cs typeface="+mj-cs"/>
        </a:defRPr>
      </a:lvl1pPr>
    </p:titleStyle>
    <p:bodyStyle>
      <a:lvl1pPr marL="228600" indent="-228600" algn="l" defTabSz="914400" rtl="0" eaLnBrk="1" latinLnBrk="0" hangingPunct="1">
        <a:lnSpc>
          <a:spcPct val="110000"/>
        </a:lnSpc>
        <a:spcBef>
          <a:spcPts val="1000"/>
        </a:spcBef>
        <a:spcAft>
          <a:spcPts val="600"/>
        </a:spcAft>
        <a:buClr>
          <a:srgbClr val="6B4087"/>
        </a:buClr>
        <a:buFont typeface="Arial" panose="020B0604020202020204" pitchFamily="34" charset="0"/>
        <a:buChar char="•"/>
        <a:defRPr sz="2800" kern="1200">
          <a:solidFill>
            <a:srgbClr val="425463"/>
          </a:solidFill>
          <a:latin typeface="Arial" panose="020B0604020202020204" pitchFamily="34" charset="0"/>
          <a:ea typeface="+mn-ea"/>
          <a:cs typeface="+mn-cs"/>
        </a:defRPr>
      </a:lvl1pPr>
      <a:lvl2pPr marL="685800" indent="-228600" algn="l" defTabSz="914400" rtl="0" eaLnBrk="1" latinLnBrk="0" hangingPunct="1">
        <a:lnSpc>
          <a:spcPct val="110000"/>
        </a:lnSpc>
        <a:spcBef>
          <a:spcPts val="500"/>
        </a:spcBef>
        <a:spcAft>
          <a:spcPts val="600"/>
        </a:spcAft>
        <a:buClr>
          <a:srgbClr val="6B4087"/>
        </a:buClr>
        <a:buFont typeface="Arial" panose="020B0604020202020204" pitchFamily="34" charset="0"/>
        <a:buChar char="•"/>
        <a:defRPr sz="2400" kern="1200">
          <a:solidFill>
            <a:srgbClr val="425463"/>
          </a:solidFill>
          <a:latin typeface="Arial" panose="020B0604020202020204" pitchFamily="34" charset="0"/>
          <a:ea typeface="+mn-ea"/>
          <a:cs typeface="+mn-cs"/>
        </a:defRPr>
      </a:lvl2pPr>
      <a:lvl3pPr marL="1143000" indent="-228600" algn="l" defTabSz="914400" rtl="0" eaLnBrk="1" latinLnBrk="0" hangingPunct="1">
        <a:lnSpc>
          <a:spcPct val="110000"/>
        </a:lnSpc>
        <a:spcBef>
          <a:spcPts val="500"/>
        </a:spcBef>
        <a:spcAft>
          <a:spcPts val="600"/>
        </a:spcAft>
        <a:buClr>
          <a:srgbClr val="6B4087"/>
        </a:buClr>
        <a:buFont typeface="Arial" panose="020B0604020202020204" pitchFamily="34" charset="0"/>
        <a:buChar char="•"/>
        <a:defRPr sz="2000" kern="1200">
          <a:solidFill>
            <a:srgbClr val="425463"/>
          </a:solidFill>
          <a:latin typeface="Arial" panose="020B0604020202020204" pitchFamily="34" charset="0"/>
          <a:ea typeface="+mn-ea"/>
          <a:cs typeface="+mn-cs"/>
        </a:defRPr>
      </a:lvl3pPr>
      <a:lvl4pPr marL="1600200" indent="-228600" algn="l" defTabSz="914400" rtl="0" eaLnBrk="1" latinLnBrk="0" hangingPunct="1">
        <a:lnSpc>
          <a:spcPct val="110000"/>
        </a:lnSpc>
        <a:spcBef>
          <a:spcPts val="500"/>
        </a:spcBef>
        <a:spcAft>
          <a:spcPts val="600"/>
        </a:spcAft>
        <a:buClr>
          <a:srgbClr val="6B4087"/>
        </a:buClr>
        <a:buFont typeface="Arial" panose="020B0604020202020204" pitchFamily="34" charset="0"/>
        <a:buChar char="•"/>
        <a:defRPr sz="1800" kern="1200">
          <a:solidFill>
            <a:srgbClr val="425463"/>
          </a:solidFill>
          <a:latin typeface="Arial" panose="020B0604020202020204" pitchFamily="34" charset="0"/>
          <a:ea typeface="+mn-ea"/>
          <a:cs typeface="+mn-cs"/>
        </a:defRPr>
      </a:lvl4pPr>
      <a:lvl5pPr marL="2057400" indent="-228600" algn="l" defTabSz="914400" rtl="0" eaLnBrk="1" latinLnBrk="0" hangingPunct="1">
        <a:lnSpc>
          <a:spcPct val="110000"/>
        </a:lnSpc>
        <a:spcBef>
          <a:spcPts val="500"/>
        </a:spcBef>
        <a:spcAft>
          <a:spcPts val="600"/>
        </a:spcAft>
        <a:buClr>
          <a:srgbClr val="6B4087"/>
        </a:buClr>
        <a:buFont typeface="Arial" panose="020B0604020202020204" pitchFamily="34" charset="0"/>
        <a:buChar char="•"/>
        <a:defRPr sz="1800" kern="1200">
          <a:solidFill>
            <a:srgbClr val="425463"/>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digital.nhs.uk/data-and-information/publications/statistical/mental-health-of-children-and-young-people-in-england/2023-wave-4-follow-up"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hyperlink" Target="https://www.partnershipforyounglondon.org.uk/"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2" Type="http://schemas.openxmlformats.org/officeDocument/2006/relationships/hyperlink" Target="mailto:William.Kocur@nhs.net"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BBC058-491A-D6EB-74CE-740010988728}"/>
              </a:ext>
            </a:extLst>
          </p:cNvPr>
          <p:cNvSpPr>
            <a:spLocks noGrp="1"/>
          </p:cNvSpPr>
          <p:nvPr>
            <p:ph type="body" sz="quarter" idx="4294967295"/>
          </p:nvPr>
        </p:nvSpPr>
        <p:spPr>
          <a:xfrm>
            <a:off x="7085726" y="3318371"/>
            <a:ext cx="4191874" cy="1721025"/>
          </a:xfrm>
          <a:prstGeom prst="rect">
            <a:avLst/>
          </a:prstGeom>
        </p:spPr>
        <p:txBody>
          <a:bodyPr/>
          <a:lstStyle/>
          <a:p>
            <a:pPr marL="0" indent="0">
              <a:spcAft>
                <a:spcPts val="1200"/>
              </a:spcAft>
              <a:buNone/>
            </a:pPr>
            <a:r>
              <a:rPr lang="en-GB" sz="2000" b="1" dirty="0">
                <a:solidFill>
                  <a:srgbClr val="425463"/>
                </a:solidFill>
                <a:latin typeface="Arial" panose="020B0604020202020204" pitchFamily="34" charset="0"/>
              </a:rPr>
              <a:t>London CYP Youth Board</a:t>
            </a:r>
            <a:endParaRPr lang="en-GB" sz="2000" b="1" dirty="0">
              <a:solidFill>
                <a:srgbClr val="425463"/>
              </a:solidFill>
              <a:effectLst/>
              <a:latin typeface="Arial" panose="020B0604020202020204" pitchFamily="34" charset="0"/>
            </a:endParaRPr>
          </a:p>
        </p:txBody>
      </p:sp>
      <p:sp>
        <p:nvSpPr>
          <p:cNvPr id="3" name="Text Placeholder 2">
            <a:extLst>
              <a:ext uri="{FF2B5EF4-FFF2-40B4-BE49-F238E27FC236}">
                <a16:creationId xmlns:a16="http://schemas.microsoft.com/office/drawing/2014/main" id="{2D378EC3-16DD-C5D0-F00A-C873CA2DDD35}"/>
              </a:ext>
            </a:extLst>
          </p:cNvPr>
          <p:cNvSpPr>
            <a:spLocks noGrp="1"/>
          </p:cNvSpPr>
          <p:nvPr>
            <p:ph type="body" sz="quarter" idx="11"/>
          </p:nvPr>
        </p:nvSpPr>
        <p:spPr/>
        <p:txBody>
          <a:bodyPr lIns="91440" tIns="45720" rIns="91440" bIns="45720" anchor="t"/>
          <a:lstStyle/>
          <a:p>
            <a:r>
              <a:rPr lang="en-GB" dirty="0"/>
              <a:t>July 2024</a:t>
            </a:r>
          </a:p>
          <a:p>
            <a:r>
              <a:rPr lang="en-GB" sz="3200" b="1" dirty="0">
                <a:solidFill>
                  <a:srgbClr val="425563"/>
                </a:solidFill>
                <a:effectLst/>
              </a:rPr>
              <a:t>DRAFT – v1</a:t>
            </a:r>
          </a:p>
        </p:txBody>
      </p:sp>
    </p:spTree>
    <p:extLst>
      <p:ext uri="{BB962C8B-B14F-4D97-AF65-F5344CB8AC3E}">
        <p14:creationId xmlns:p14="http://schemas.microsoft.com/office/powerpoint/2010/main" val="4288761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02CCE2-CFBE-A938-DB50-D5CEA908A4EA}"/>
              </a:ext>
            </a:extLst>
          </p:cNvPr>
          <p:cNvSpPr>
            <a:spLocks noGrp="1"/>
          </p:cNvSpPr>
          <p:nvPr>
            <p:ph type="sldNum" sz="quarter" idx="15"/>
          </p:nvPr>
        </p:nvSpPr>
        <p:spPr/>
        <p:txBody>
          <a:bodyPr/>
          <a:lstStyle/>
          <a:p>
            <a:fld id="{CF839E00-920F-44B0-A87D-3D18AF2DE1AE}" type="slidenum">
              <a:rPr lang="en-GB" smtClean="0"/>
              <a:t>2</a:t>
            </a:fld>
            <a:endParaRPr lang="en-GB" dirty="0"/>
          </a:p>
        </p:txBody>
      </p:sp>
      <p:sp>
        <p:nvSpPr>
          <p:cNvPr id="3" name="Title 2">
            <a:extLst>
              <a:ext uri="{FF2B5EF4-FFF2-40B4-BE49-F238E27FC236}">
                <a16:creationId xmlns:a16="http://schemas.microsoft.com/office/drawing/2014/main" id="{89BC9091-3228-7EBD-8DC8-CE9972169A3B}"/>
              </a:ext>
            </a:extLst>
          </p:cNvPr>
          <p:cNvSpPr>
            <a:spLocks noGrp="1"/>
          </p:cNvSpPr>
          <p:nvPr>
            <p:ph type="title"/>
          </p:nvPr>
        </p:nvSpPr>
        <p:spPr/>
        <p:txBody>
          <a:bodyPr/>
          <a:lstStyle/>
          <a:p>
            <a:r>
              <a:rPr lang="en-GB" dirty="0"/>
              <a:t>Introduction</a:t>
            </a:r>
          </a:p>
        </p:txBody>
      </p:sp>
      <p:sp>
        <p:nvSpPr>
          <p:cNvPr id="4" name="Text Placeholder 3">
            <a:extLst>
              <a:ext uri="{FF2B5EF4-FFF2-40B4-BE49-F238E27FC236}">
                <a16:creationId xmlns:a16="http://schemas.microsoft.com/office/drawing/2014/main" id="{0999FFCC-17F1-4C15-6CEE-F7B4A12F62FD}"/>
              </a:ext>
            </a:extLst>
          </p:cNvPr>
          <p:cNvSpPr>
            <a:spLocks noGrp="1"/>
          </p:cNvSpPr>
          <p:nvPr>
            <p:ph type="body" sz="quarter" idx="18"/>
          </p:nvPr>
        </p:nvSpPr>
        <p:spPr>
          <a:xfrm>
            <a:off x="763200" y="1396800"/>
            <a:ext cx="4802400" cy="4327725"/>
          </a:xfrm>
        </p:spPr>
        <p:txBody>
          <a:bodyPr lIns="91440" tIns="45720" rIns="91440" bIns="45720" anchor="t"/>
          <a:lstStyle/>
          <a:p>
            <a:r>
              <a:rPr lang="en-GB" dirty="0"/>
              <a:t>Transformation Partners in Health and Care (TPHC) are committed to supporting children, young people (CYP) and families to be able to access mental health support when they need it. </a:t>
            </a:r>
          </a:p>
          <a:p>
            <a:r>
              <a:rPr lang="en-GB" dirty="0"/>
              <a:t>Over the course of the pandemic, we saw a rise in referral numbers and acuity. The ongoing cost of living crisis has continued to put pressure on communities and services. The latest </a:t>
            </a:r>
            <a:r>
              <a:rPr lang="en-GB" dirty="0">
                <a:hlinkClick r:id="rId2"/>
              </a:rPr>
              <a:t>prevalence data</a:t>
            </a:r>
            <a:r>
              <a:rPr lang="en-GB" dirty="0"/>
              <a:t> for England has shown that one in five children and young people aged eight to 25 had a probable mental disorder in 2023. All of this has led to an increased level of need for CYP mental health services.</a:t>
            </a:r>
            <a:endParaRPr lang="en-GB" dirty="0">
              <a:cs typeface="Arial"/>
            </a:endParaRPr>
          </a:p>
          <a:p>
            <a:r>
              <a:rPr lang="en-GB" dirty="0"/>
              <a:t>To address these issues the London Mental Health Board agreed Children and Young People’s (CYP) mental health waiting times as a pan-London priority area. Since April 2023 TPHC have been developing a programme of work aiming to: </a:t>
            </a:r>
          </a:p>
          <a:p>
            <a:pPr marL="171450" indent="-171450">
              <a:buFont typeface="Arial" panose="020B0604020202020204" pitchFamily="34" charset="0"/>
              <a:buChar char="•"/>
            </a:pPr>
            <a:r>
              <a:rPr lang="en-GB" dirty="0"/>
              <a:t>understand the current waiting times in London and the factors driving long waits </a:t>
            </a:r>
          </a:p>
          <a:p>
            <a:pPr marL="171450" indent="-171450">
              <a:buFont typeface="Arial" panose="020B0604020202020204" pitchFamily="34" charset="0"/>
              <a:buChar char="•"/>
            </a:pPr>
            <a:r>
              <a:rPr lang="en-GB" dirty="0"/>
              <a:t>explore inequalities in access for those on waiting lists </a:t>
            </a:r>
          </a:p>
          <a:p>
            <a:pPr marL="171450" indent="-171450">
              <a:buFont typeface="Arial" panose="020B0604020202020204" pitchFamily="34" charset="0"/>
              <a:buChar char="•"/>
            </a:pPr>
            <a:r>
              <a:rPr lang="en-GB" dirty="0"/>
              <a:t>hear from young people about their experiences and work with them on solutions </a:t>
            </a:r>
          </a:p>
          <a:p>
            <a:pPr marL="171450" indent="-171450">
              <a:buFont typeface="Arial" panose="020B0604020202020204" pitchFamily="34" charset="0"/>
              <a:buChar char="•"/>
            </a:pPr>
            <a:r>
              <a:rPr lang="en-GB" dirty="0"/>
              <a:t>capture and share examples of best practice, case studies and a webinar series</a:t>
            </a:r>
          </a:p>
          <a:p>
            <a:pPr marL="171450" indent="-171450">
              <a:buFont typeface="Arial" panose="020B0604020202020204" pitchFamily="34" charset="0"/>
              <a:buChar char="•"/>
            </a:pPr>
            <a:r>
              <a:rPr lang="en-GB" dirty="0"/>
              <a:t>develop a online resource hub to showcase these examples and once for London solutions </a:t>
            </a:r>
          </a:p>
          <a:p>
            <a:r>
              <a:rPr lang="en-GB" dirty="0"/>
              <a:t>  </a:t>
            </a:r>
          </a:p>
          <a:p>
            <a:endParaRPr lang="en-GB" dirty="0"/>
          </a:p>
        </p:txBody>
      </p:sp>
      <p:sp>
        <p:nvSpPr>
          <p:cNvPr id="5" name="Text Placeholder 4">
            <a:extLst>
              <a:ext uri="{FF2B5EF4-FFF2-40B4-BE49-F238E27FC236}">
                <a16:creationId xmlns:a16="http://schemas.microsoft.com/office/drawing/2014/main" id="{BD6EF1D9-67F8-549E-CE5B-693B0601BCC3}"/>
              </a:ext>
            </a:extLst>
          </p:cNvPr>
          <p:cNvSpPr>
            <a:spLocks noGrp="1"/>
          </p:cNvSpPr>
          <p:nvPr>
            <p:ph type="body" sz="quarter" idx="19"/>
          </p:nvPr>
        </p:nvSpPr>
        <p:spPr>
          <a:xfrm>
            <a:off x="6499852" y="1396800"/>
            <a:ext cx="4802400" cy="2360613"/>
          </a:xfrm>
        </p:spPr>
        <p:txBody>
          <a:bodyPr/>
          <a:lstStyle/>
          <a:p>
            <a:r>
              <a:rPr lang="en-GB" dirty="0"/>
              <a:t>This document is intended to review the work that TPHC undertook to hear and learn from young people about their experiences. This includes: </a:t>
            </a:r>
          </a:p>
          <a:p>
            <a:pPr marL="171450" indent="-171450">
              <a:buFont typeface="Arial" panose="020B0604020202020204" pitchFamily="34" charset="0"/>
              <a:buChar char="•"/>
            </a:pPr>
            <a:r>
              <a:rPr lang="en-GB" dirty="0"/>
              <a:t>Working with Partnership for Young London to recruit a Mental Health Youth Board to support the waiting times programme</a:t>
            </a:r>
          </a:p>
          <a:p>
            <a:pPr marL="171450" indent="-171450">
              <a:buFont typeface="Arial" panose="020B0604020202020204" pitchFamily="34" charset="0"/>
              <a:buChar char="•"/>
            </a:pPr>
            <a:r>
              <a:rPr lang="en-GB" dirty="0"/>
              <a:t>Young people were recruited to provide input into the development of the project as well as share their ideas, questions and lived experience</a:t>
            </a:r>
          </a:p>
          <a:p>
            <a:endParaRPr lang="en-GB" dirty="0"/>
          </a:p>
        </p:txBody>
      </p:sp>
      <p:pic>
        <p:nvPicPr>
          <p:cNvPr id="6" name="Picture 5">
            <a:extLst>
              <a:ext uri="{FF2B5EF4-FFF2-40B4-BE49-F238E27FC236}">
                <a16:creationId xmlns:a16="http://schemas.microsoft.com/office/drawing/2014/main" id="{500CDBA3-CD6F-5357-479D-4D6673AD31AE}"/>
              </a:ext>
            </a:extLst>
          </p:cNvPr>
          <p:cNvPicPr>
            <a:picLocks noChangeAspect="1"/>
          </p:cNvPicPr>
          <p:nvPr/>
        </p:nvPicPr>
        <p:blipFill>
          <a:blip r:embed="rId3"/>
          <a:stretch>
            <a:fillRect/>
          </a:stretch>
        </p:blipFill>
        <p:spPr>
          <a:xfrm>
            <a:off x="6626402" y="3309853"/>
            <a:ext cx="4238907" cy="3001101"/>
          </a:xfrm>
          <a:prstGeom prst="rect">
            <a:avLst/>
          </a:prstGeom>
        </p:spPr>
      </p:pic>
    </p:spTree>
    <p:extLst>
      <p:ext uri="{BB962C8B-B14F-4D97-AF65-F5344CB8AC3E}">
        <p14:creationId xmlns:p14="http://schemas.microsoft.com/office/powerpoint/2010/main" val="352138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B272B-653B-0D9B-29AC-653D6BB766FE}"/>
              </a:ext>
            </a:extLst>
          </p:cNvPr>
          <p:cNvSpPr>
            <a:spLocks noGrp="1"/>
          </p:cNvSpPr>
          <p:nvPr>
            <p:ph type="title"/>
          </p:nvPr>
        </p:nvSpPr>
        <p:spPr>
          <a:xfrm>
            <a:off x="723599" y="2304000"/>
            <a:ext cx="5972169" cy="2311200"/>
          </a:xfrm>
        </p:spPr>
        <p:txBody>
          <a:bodyPr/>
          <a:lstStyle/>
          <a:p>
            <a:r>
              <a:rPr lang="en-GB" sz="3200" b="1" dirty="0">
                <a:effectLst/>
                <a:latin typeface="Arial" panose="020B0604020202020204" pitchFamily="34" charset="0"/>
                <a:cs typeface="Arial" panose="020B0604020202020204" pitchFamily="34" charset="0"/>
              </a:rPr>
              <a:t>Project </a:t>
            </a:r>
            <a:r>
              <a:rPr lang="en-GB" dirty="0"/>
              <a:t>approach</a:t>
            </a:r>
            <a:endParaRPr lang="en-GB" sz="2400" b="0" dirty="0"/>
          </a:p>
        </p:txBody>
      </p:sp>
    </p:spTree>
    <p:extLst>
      <p:ext uri="{BB962C8B-B14F-4D97-AF65-F5344CB8AC3E}">
        <p14:creationId xmlns:p14="http://schemas.microsoft.com/office/powerpoint/2010/main" val="3262115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3198BDA-16AB-2456-9A3C-81315074CDA9}"/>
              </a:ext>
            </a:extLst>
          </p:cNvPr>
          <p:cNvSpPr txBox="1"/>
          <p:nvPr/>
        </p:nvSpPr>
        <p:spPr>
          <a:xfrm>
            <a:off x="767164" y="3404400"/>
            <a:ext cx="2520000" cy="2646878"/>
          </a:xfrm>
          <a:prstGeom prst="rect">
            <a:avLst/>
          </a:prstGeom>
          <a:noFill/>
        </p:spPr>
        <p:txBody>
          <a:bodyPr wrap="square" rtlCol="0">
            <a:spAutoFit/>
          </a:bodyPr>
          <a:lstStyle/>
          <a:p>
            <a:r>
              <a:rPr lang="en-US" sz="1200" b="1" dirty="0">
                <a:solidFill>
                  <a:srgbClr val="425563"/>
                </a:solidFill>
              </a:rPr>
              <a:t>Youth Board set up and recruitment</a:t>
            </a:r>
          </a:p>
          <a:p>
            <a:endParaRPr lang="en-US" sz="1200" b="1" dirty="0">
              <a:solidFill>
                <a:srgbClr val="425563"/>
              </a:solidFill>
            </a:endParaRPr>
          </a:p>
          <a:p>
            <a:pPr marL="171450" indent="-171450">
              <a:spcAft>
                <a:spcPts val="600"/>
              </a:spcAft>
              <a:buFont typeface="Arial" panose="020B0604020202020204" pitchFamily="34" charset="0"/>
              <a:buChar char="•"/>
            </a:pPr>
            <a:r>
              <a:rPr lang="en-US" sz="1200" dirty="0">
                <a:solidFill>
                  <a:srgbClr val="425563"/>
                </a:solidFill>
              </a:rPr>
              <a:t>TPHC worked in partnership with Partnership for Young London (PYL) to recruit and run a London Youth Board </a:t>
            </a:r>
          </a:p>
          <a:p>
            <a:pPr marL="171450" indent="-171450">
              <a:spcAft>
                <a:spcPts val="600"/>
              </a:spcAft>
              <a:buFont typeface="Arial" panose="020B0604020202020204" pitchFamily="34" charset="0"/>
              <a:buChar char="•"/>
            </a:pPr>
            <a:r>
              <a:rPr lang="en-US" sz="1200" dirty="0">
                <a:solidFill>
                  <a:srgbClr val="425563"/>
                </a:solidFill>
              </a:rPr>
              <a:t>Young People aged 16-25 from across London were recruited to join the Mental Health Youth board. </a:t>
            </a:r>
          </a:p>
          <a:p>
            <a:pPr marL="171450" indent="-171450">
              <a:spcAft>
                <a:spcPts val="600"/>
              </a:spcAft>
              <a:buFont typeface="Arial" panose="020B0604020202020204" pitchFamily="34" charset="0"/>
              <a:buChar char="•"/>
            </a:pPr>
            <a:r>
              <a:rPr lang="en-US" sz="1200" dirty="0">
                <a:solidFill>
                  <a:srgbClr val="425563"/>
                </a:solidFill>
              </a:rPr>
              <a:t>Over 20 YP from across London joined the Youth Board</a:t>
            </a:r>
          </a:p>
        </p:txBody>
      </p:sp>
      <p:sp>
        <p:nvSpPr>
          <p:cNvPr id="10" name="TextBox 9">
            <a:extLst>
              <a:ext uri="{FF2B5EF4-FFF2-40B4-BE49-F238E27FC236}">
                <a16:creationId xmlns:a16="http://schemas.microsoft.com/office/drawing/2014/main" id="{88D39611-C04E-06B2-F326-3778E835EF2D}"/>
              </a:ext>
            </a:extLst>
          </p:cNvPr>
          <p:cNvSpPr txBox="1"/>
          <p:nvPr/>
        </p:nvSpPr>
        <p:spPr>
          <a:xfrm>
            <a:off x="6212792" y="3404400"/>
            <a:ext cx="2520000" cy="2831544"/>
          </a:xfrm>
          <a:prstGeom prst="rect">
            <a:avLst/>
          </a:prstGeom>
          <a:noFill/>
        </p:spPr>
        <p:txBody>
          <a:bodyPr wrap="square" rtlCol="0">
            <a:spAutoFit/>
          </a:bodyPr>
          <a:lstStyle/>
          <a:p>
            <a:r>
              <a:rPr lang="en-US" sz="1200" b="1" dirty="0">
                <a:solidFill>
                  <a:srgbClr val="425563"/>
                </a:solidFill>
              </a:rPr>
              <a:t>Stakeholder engagement</a:t>
            </a:r>
          </a:p>
          <a:p>
            <a:pPr marL="171450" indent="-171450">
              <a:buFont typeface="Arial" panose="020B0604020202020204" pitchFamily="34" charset="0"/>
              <a:buChar char="•"/>
            </a:pPr>
            <a:endParaRPr lang="en-US" sz="1200" dirty="0">
              <a:solidFill>
                <a:srgbClr val="425563"/>
              </a:solidFill>
            </a:endParaRPr>
          </a:p>
          <a:p>
            <a:pPr marL="171450" indent="-171450">
              <a:spcAft>
                <a:spcPts val="300"/>
              </a:spcAft>
              <a:buFont typeface="Arial" panose="020B0604020202020204" pitchFamily="34" charset="0"/>
              <a:buChar char="•"/>
            </a:pPr>
            <a:endParaRPr lang="en-US" sz="1200" dirty="0">
              <a:solidFill>
                <a:srgbClr val="425563"/>
              </a:solidFill>
              <a:highlight>
                <a:srgbClr val="FFFFFF"/>
              </a:highlight>
            </a:endParaRPr>
          </a:p>
          <a:p>
            <a:pPr marL="171450" indent="-171450">
              <a:spcAft>
                <a:spcPts val="300"/>
              </a:spcAft>
              <a:buFont typeface="Arial" panose="020B0604020202020204" pitchFamily="34" charset="0"/>
              <a:buChar char="•"/>
            </a:pPr>
            <a:r>
              <a:rPr lang="en-US" sz="1200" dirty="0">
                <a:solidFill>
                  <a:srgbClr val="425563"/>
                </a:solidFill>
                <a:highlight>
                  <a:srgbClr val="FFFFFF"/>
                </a:highlight>
              </a:rPr>
              <a:t>The Youth Board undertook interviews with </a:t>
            </a:r>
            <a:r>
              <a:rPr lang="en-GB" sz="1200" dirty="0">
                <a:solidFill>
                  <a:srgbClr val="425563"/>
                </a:solidFill>
                <a:highlight>
                  <a:srgbClr val="FFFFFF"/>
                </a:highlight>
              </a:rPr>
              <a:t>NHS stakeholders including a Chief Executive of a MH Trust, an ICB lead and CYP service lead. </a:t>
            </a:r>
          </a:p>
          <a:p>
            <a:pPr marL="171450" indent="-171450">
              <a:spcAft>
                <a:spcPts val="300"/>
              </a:spcAft>
              <a:buFont typeface="Arial" panose="020B0604020202020204" pitchFamily="34" charset="0"/>
              <a:buChar char="•"/>
            </a:pPr>
            <a:r>
              <a:rPr lang="en-GB" sz="1200" dirty="0">
                <a:solidFill>
                  <a:srgbClr val="425563"/>
                </a:solidFill>
                <a:highlight>
                  <a:srgbClr val="FFFFFF"/>
                </a:highlight>
              </a:rPr>
              <a:t>The young people developed a set of questions based on topics and themes raised in the youth board meetings</a:t>
            </a:r>
          </a:p>
          <a:p>
            <a:pPr marL="171450" indent="-171450">
              <a:spcAft>
                <a:spcPts val="300"/>
              </a:spcAft>
              <a:buFont typeface="Arial" panose="020B0604020202020204" pitchFamily="34" charset="0"/>
              <a:buChar char="•"/>
            </a:pPr>
            <a:endParaRPr lang="en-GB" sz="1200" dirty="0">
              <a:solidFill>
                <a:srgbClr val="425563"/>
              </a:solidFill>
              <a:highlight>
                <a:srgbClr val="FFFFFF"/>
              </a:highlight>
            </a:endParaRPr>
          </a:p>
          <a:p>
            <a:pPr marL="171450" indent="-171450">
              <a:spcAft>
                <a:spcPts val="300"/>
              </a:spcAft>
              <a:buFont typeface="Arial" panose="020B0604020202020204" pitchFamily="34" charset="0"/>
              <a:buChar char="•"/>
            </a:pPr>
            <a:endParaRPr lang="en-US" sz="1200" dirty="0">
              <a:solidFill>
                <a:srgbClr val="425563"/>
              </a:solidFill>
              <a:highlight>
                <a:srgbClr val="FFFFFF"/>
              </a:highlight>
            </a:endParaRPr>
          </a:p>
        </p:txBody>
      </p:sp>
      <p:sp>
        <p:nvSpPr>
          <p:cNvPr id="14" name="TextBox 13">
            <a:extLst>
              <a:ext uri="{FF2B5EF4-FFF2-40B4-BE49-F238E27FC236}">
                <a16:creationId xmlns:a16="http://schemas.microsoft.com/office/drawing/2014/main" id="{FC5A47FF-6414-7CDD-6661-5369374DD15E}"/>
              </a:ext>
            </a:extLst>
          </p:cNvPr>
          <p:cNvSpPr txBox="1"/>
          <p:nvPr/>
        </p:nvSpPr>
        <p:spPr>
          <a:xfrm>
            <a:off x="3559370" y="3400905"/>
            <a:ext cx="2520000" cy="3093154"/>
          </a:xfrm>
          <a:prstGeom prst="rect">
            <a:avLst/>
          </a:prstGeom>
          <a:noFill/>
        </p:spPr>
        <p:txBody>
          <a:bodyPr wrap="square" lIns="91440" tIns="45720" rIns="91440" bIns="45720" rtlCol="0" anchor="t">
            <a:spAutoFit/>
          </a:bodyPr>
          <a:lstStyle/>
          <a:p>
            <a:r>
              <a:rPr lang="en-US" sz="1200" b="1" dirty="0">
                <a:solidFill>
                  <a:srgbClr val="425563"/>
                </a:solidFill>
              </a:rPr>
              <a:t>Youth Board Meetings</a:t>
            </a:r>
          </a:p>
          <a:p>
            <a:endParaRPr lang="en-US" sz="1200" b="1" dirty="0">
              <a:solidFill>
                <a:srgbClr val="425563"/>
              </a:solidFill>
            </a:endParaRPr>
          </a:p>
          <a:p>
            <a:pPr marL="171450" indent="-171450">
              <a:spcAft>
                <a:spcPts val="600"/>
              </a:spcAft>
              <a:buFont typeface="Arial" panose="020B0604020202020204" pitchFamily="34" charset="0"/>
              <a:buChar char="•"/>
            </a:pPr>
            <a:endParaRPr lang="en-US" sz="1200" dirty="0">
              <a:solidFill>
                <a:srgbClr val="425563"/>
              </a:solidFill>
            </a:endParaRPr>
          </a:p>
          <a:p>
            <a:pPr marL="171450" indent="-171450">
              <a:spcAft>
                <a:spcPts val="600"/>
              </a:spcAft>
              <a:buFont typeface="Arial" panose="020B0604020202020204" pitchFamily="34" charset="0"/>
              <a:buChar char="•"/>
            </a:pPr>
            <a:r>
              <a:rPr lang="en-US" sz="1200" dirty="0">
                <a:solidFill>
                  <a:srgbClr val="425563"/>
                </a:solidFill>
              </a:rPr>
              <a:t>TPHC held 5 Youth Board meetings between October 2023 and May 2024. This included 2 in-person meetings and 3 online meetings.</a:t>
            </a:r>
          </a:p>
          <a:p>
            <a:pPr marL="171450" indent="-171450">
              <a:spcAft>
                <a:spcPts val="600"/>
              </a:spcAft>
              <a:buFont typeface="Arial" panose="020B0604020202020204" pitchFamily="34" charset="0"/>
              <a:buChar char="•"/>
            </a:pPr>
            <a:r>
              <a:rPr lang="en-US" sz="1200" dirty="0">
                <a:solidFill>
                  <a:srgbClr val="425563"/>
                </a:solidFill>
              </a:rPr>
              <a:t>The Youth Board explored themes around wait times including looking at inequalities, access to support, communication and support whilst waiting</a:t>
            </a:r>
          </a:p>
          <a:p>
            <a:pPr marL="171450" indent="-171450">
              <a:spcAft>
                <a:spcPts val="600"/>
              </a:spcAft>
              <a:buFont typeface="Arial" panose="020B0604020202020204" pitchFamily="34" charset="0"/>
              <a:buChar char="•"/>
            </a:pPr>
            <a:endParaRPr lang="en-US" sz="1200" dirty="0">
              <a:solidFill>
                <a:srgbClr val="425563"/>
              </a:solidFill>
            </a:endParaRPr>
          </a:p>
        </p:txBody>
      </p:sp>
      <p:sp>
        <p:nvSpPr>
          <p:cNvPr id="2" name="Slide Number Placeholder 1">
            <a:extLst>
              <a:ext uri="{FF2B5EF4-FFF2-40B4-BE49-F238E27FC236}">
                <a16:creationId xmlns:a16="http://schemas.microsoft.com/office/drawing/2014/main" id="{A48CD7F6-5980-940B-30CF-9FA683D7022A}"/>
              </a:ext>
            </a:extLst>
          </p:cNvPr>
          <p:cNvSpPr>
            <a:spLocks noGrp="1"/>
          </p:cNvSpPr>
          <p:nvPr>
            <p:ph type="sldNum" sz="quarter" idx="15"/>
          </p:nvPr>
        </p:nvSpPr>
        <p:spPr/>
        <p:txBody>
          <a:bodyPr/>
          <a:lstStyle/>
          <a:p>
            <a:fld id="{A07651E0-1F05-4E09-9C4C-14F8B2A6F461}" type="slidenum">
              <a:rPr lang="en-GB" smtClean="0"/>
              <a:t>4</a:t>
            </a:fld>
            <a:endParaRPr lang="en-GB" dirty="0"/>
          </a:p>
        </p:txBody>
      </p:sp>
      <p:sp>
        <p:nvSpPr>
          <p:cNvPr id="3" name="Title 2">
            <a:extLst>
              <a:ext uri="{FF2B5EF4-FFF2-40B4-BE49-F238E27FC236}">
                <a16:creationId xmlns:a16="http://schemas.microsoft.com/office/drawing/2014/main" id="{EE74B6E7-B617-8A53-EC9A-3DE5417B4FCA}"/>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Project approach</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113C039A-730C-3F47-E5D0-98B431729001}"/>
              </a:ext>
            </a:extLst>
          </p:cNvPr>
          <p:cNvSpPr>
            <a:spLocks noGrp="1"/>
          </p:cNvSpPr>
          <p:nvPr>
            <p:ph type="body" sz="quarter" idx="4294967295"/>
          </p:nvPr>
        </p:nvSpPr>
        <p:spPr>
          <a:xfrm>
            <a:off x="755551" y="1511986"/>
            <a:ext cx="10670816" cy="319530"/>
          </a:xfrm>
          <a:prstGeom prst="rect">
            <a:avLst/>
          </a:prstGeom>
        </p:spPr>
        <p:txBody>
          <a:bodyPr/>
          <a:lstStyle/>
          <a:p>
            <a:pPr marL="0" indent="0">
              <a:buNone/>
            </a:pPr>
            <a:r>
              <a:rPr lang="en-GB" sz="1400" b="0" i="0" dirty="0">
                <a:solidFill>
                  <a:srgbClr val="425463"/>
                </a:solidFill>
                <a:effectLst/>
              </a:rPr>
              <a:t>We took the following approach to deliver the </a:t>
            </a:r>
            <a:r>
              <a:rPr lang="en-GB" sz="1400" dirty="0">
                <a:solidFill>
                  <a:srgbClr val="425463"/>
                </a:solidFill>
              </a:rPr>
              <a:t>Youth Board project</a:t>
            </a:r>
            <a:r>
              <a:rPr lang="en-GB" sz="1400" b="0" i="0" dirty="0">
                <a:solidFill>
                  <a:srgbClr val="425463"/>
                </a:solidFill>
                <a:effectLst/>
              </a:rPr>
              <a:t> objectives. </a:t>
            </a:r>
          </a:p>
        </p:txBody>
      </p:sp>
      <p:sp>
        <p:nvSpPr>
          <p:cNvPr id="8" name="TextBox 7">
            <a:extLst>
              <a:ext uri="{FF2B5EF4-FFF2-40B4-BE49-F238E27FC236}">
                <a16:creationId xmlns:a16="http://schemas.microsoft.com/office/drawing/2014/main" id="{9207706A-9659-8EEA-9C48-0BF908A05A3C}"/>
              </a:ext>
            </a:extLst>
          </p:cNvPr>
          <p:cNvSpPr txBox="1"/>
          <p:nvPr/>
        </p:nvSpPr>
        <p:spPr>
          <a:xfrm rot="16200000">
            <a:off x="201786" y="2582645"/>
            <a:ext cx="703341" cy="246221"/>
          </a:xfrm>
          <a:prstGeom prst="rect">
            <a:avLst/>
          </a:prstGeom>
          <a:noFill/>
        </p:spPr>
        <p:txBody>
          <a:bodyPr wrap="square" rtlCol="0">
            <a:spAutoFit/>
          </a:bodyPr>
          <a:lstStyle/>
          <a:p>
            <a:pPr algn="ctr">
              <a:spcAft>
                <a:spcPts val="300"/>
              </a:spcAft>
            </a:pPr>
            <a:r>
              <a:rPr lang="en-GB" sz="1000" dirty="0">
                <a:solidFill>
                  <a:srgbClr val="425462"/>
                </a:solidFill>
                <a:effectLst/>
              </a:rPr>
              <a:t>Stage</a:t>
            </a:r>
          </a:p>
        </p:txBody>
      </p:sp>
      <p:sp>
        <p:nvSpPr>
          <p:cNvPr id="9" name="TextBox 8">
            <a:extLst>
              <a:ext uri="{FF2B5EF4-FFF2-40B4-BE49-F238E27FC236}">
                <a16:creationId xmlns:a16="http://schemas.microsoft.com/office/drawing/2014/main" id="{05070535-EA40-47DE-4980-4D5D2FFDE519}"/>
              </a:ext>
            </a:extLst>
          </p:cNvPr>
          <p:cNvSpPr txBox="1"/>
          <p:nvPr/>
        </p:nvSpPr>
        <p:spPr>
          <a:xfrm rot="16200000">
            <a:off x="-369085" y="4231903"/>
            <a:ext cx="1908216" cy="246221"/>
          </a:xfrm>
          <a:prstGeom prst="rect">
            <a:avLst/>
          </a:prstGeom>
          <a:noFill/>
        </p:spPr>
        <p:txBody>
          <a:bodyPr wrap="square" rtlCol="0">
            <a:spAutoFit/>
          </a:bodyPr>
          <a:lstStyle/>
          <a:p>
            <a:pPr algn="ctr">
              <a:spcAft>
                <a:spcPts val="300"/>
              </a:spcAft>
            </a:pPr>
            <a:r>
              <a:rPr lang="en-GB" sz="1000" dirty="0">
                <a:solidFill>
                  <a:srgbClr val="425462"/>
                </a:solidFill>
                <a:effectLst/>
              </a:rPr>
              <a:t>Activities</a:t>
            </a:r>
          </a:p>
        </p:txBody>
      </p:sp>
      <p:grpSp>
        <p:nvGrpSpPr>
          <p:cNvPr id="11" name="Group 10">
            <a:extLst>
              <a:ext uri="{FF2B5EF4-FFF2-40B4-BE49-F238E27FC236}">
                <a16:creationId xmlns:a16="http://schemas.microsoft.com/office/drawing/2014/main" id="{931A29EA-95A7-15D6-FA1F-93720E658C42}"/>
              </a:ext>
            </a:extLst>
          </p:cNvPr>
          <p:cNvGrpSpPr/>
          <p:nvPr/>
        </p:nvGrpSpPr>
        <p:grpSpPr>
          <a:xfrm>
            <a:off x="765634" y="2354085"/>
            <a:ext cx="10660732" cy="720000"/>
            <a:chOff x="765634" y="2354085"/>
            <a:chExt cx="10660732" cy="720000"/>
          </a:xfrm>
        </p:grpSpPr>
        <p:sp>
          <p:nvSpPr>
            <p:cNvPr id="24" name="Rectangle 23">
              <a:extLst>
                <a:ext uri="{FF2B5EF4-FFF2-40B4-BE49-F238E27FC236}">
                  <a16:creationId xmlns:a16="http://schemas.microsoft.com/office/drawing/2014/main" id="{4912D957-064E-AF63-4CDC-F5F44B0C90F7}"/>
                </a:ext>
              </a:extLst>
            </p:cNvPr>
            <p:cNvSpPr/>
            <p:nvPr/>
          </p:nvSpPr>
          <p:spPr>
            <a:xfrm>
              <a:off x="7785634" y="2354085"/>
              <a:ext cx="2340000" cy="720000"/>
            </a:xfrm>
            <a:prstGeom prst="rect">
              <a:avLst/>
            </a:prstGeom>
            <a:solidFill>
              <a:srgbClr val="E8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3D27002-8AAD-68B9-6D59-5984D0C9DF2B}"/>
                </a:ext>
              </a:extLst>
            </p:cNvPr>
            <p:cNvSpPr/>
            <p:nvPr/>
          </p:nvSpPr>
          <p:spPr>
            <a:xfrm>
              <a:off x="765634" y="2354085"/>
              <a:ext cx="2340000" cy="720000"/>
            </a:xfrm>
            <a:prstGeom prst="rect">
              <a:avLst/>
            </a:prstGeom>
            <a:solidFill>
              <a:srgbClr val="298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AC453D31-8140-362A-76C6-EE2FA8A52E13}"/>
                </a:ext>
              </a:extLst>
            </p:cNvPr>
            <p:cNvSpPr/>
            <p:nvPr/>
          </p:nvSpPr>
          <p:spPr>
            <a:xfrm>
              <a:off x="3105634" y="2354085"/>
              <a:ext cx="2340000" cy="720000"/>
            </a:xfrm>
            <a:prstGeom prst="rect">
              <a:avLst/>
            </a:pr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EDADC6A-60D6-A403-3829-A749EB2BBE9B}"/>
                </a:ext>
              </a:extLst>
            </p:cNvPr>
            <p:cNvSpPr/>
            <p:nvPr/>
          </p:nvSpPr>
          <p:spPr>
            <a:xfrm>
              <a:off x="5539904" y="2354085"/>
              <a:ext cx="2340000" cy="720000"/>
            </a:xfrm>
            <a:prstGeom prst="rect">
              <a:avLst/>
            </a:prstGeom>
            <a:solidFill>
              <a:srgbClr val="BADF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41">
              <a:extLst>
                <a:ext uri="{FF2B5EF4-FFF2-40B4-BE49-F238E27FC236}">
                  <a16:creationId xmlns:a16="http://schemas.microsoft.com/office/drawing/2014/main" id="{D9DA3060-8C79-87EF-2FD3-834A6CECE577}"/>
                </a:ext>
              </a:extLst>
            </p:cNvPr>
            <p:cNvSpPr/>
            <p:nvPr/>
          </p:nvSpPr>
          <p:spPr>
            <a:xfrm>
              <a:off x="2696003" y="2354085"/>
              <a:ext cx="900000" cy="720000"/>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8481" h="809632">
                  <a:moveTo>
                    <a:pt x="0" y="0"/>
                  </a:moveTo>
                  <a:lnTo>
                    <a:pt x="623665" y="0"/>
                  </a:lnTo>
                  <a:lnTo>
                    <a:pt x="626247" y="0"/>
                  </a:lnTo>
                  <a:lnTo>
                    <a:pt x="626247" y="260"/>
                  </a:lnTo>
                  <a:lnTo>
                    <a:pt x="705250" y="8224"/>
                  </a:lnTo>
                  <a:cubicBezTo>
                    <a:pt x="889718" y="45972"/>
                    <a:pt x="1028481" y="209189"/>
                    <a:pt x="1028481" y="404816"/>
                  </a:cubicBezTo>
                  <a:cubicBezTo>
                    <a:pt x="1028481" y="600443"/>
                    <a:pt x="889718" y="763660"/>
                    <a:pt x="705250" y="801408"/>
                  </a:cubicBezTo>
                  <a:lnTo>
                    <a:pt x="626247" y="809372"/>
                  </a:lnTo>
                  <a:lnTo>
                    <a:pt x="626247" y="809631"/>
                  </a:lnTo>
                  <a:lnTo>
                    <a:pt x="623675" y="809631"/>
                  </a:lnTo>
                  <a:lnTo>
                    <a:pt x="623665" y="809632"/>
                  </a:lnTo>
                  <a:lnTo>
                    <a:pt x="623655" y="809631"/>
                  </a:lnTo>
                  <a:lnTo>
                    <a:pt x="0" y="809631"/>
                  </a:lnTo>
                  <a:close/>
                </a:path>
              </a:pathLst>
            </a:custGeom>
            <a:solidFill>
              <a:srgbClr val="29808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C923BB8B-D620-B150-9C19-744B1FC107DE}"/>
                </a:ext>
              </a:extLst>
            </p:cNvPr>
            <p:cNvSpPr txBox="1"/>
            <p:nvPr/>
          </p:nvSpPr>
          <p:spPr>
            <a:xfrm>
              <a:off x="803154" y="2370745"/>
              <a:ext cx="2520000" cy="686681"/>
            </a:xfrm>
            <a:prstGeom prst="rect">
              <a:avLst/>
            </a:prstGeom>
            <a:noFill/>
          </p:spPr>
          <p:txBody>
            <a:bodyPr wrap="square" lIns="180000" tIns="180000" rIns="180000" bIns="180000" rtlCol="0" anchor="ctr">
              <a:spAutoFit/>
            </a:bodyPr>
            <a:lstStyle/>
            <a:p>
              <a:r>
                <a:rPr lang="en-GB" sz="1050" b="1" dirty="0">
                  <a:solidFill>
                    <a:schemeClr val="bg1"/>
                  </a:solidFill>
                  <a:cs typeface="Arial" panose="020B0604020202020204" pitchFamily="34" charset="0"/>
                </a:rPr>
                <a:t>Youth Board set up and recruitment</a:t>
              </a:r>
              <a:endParaRPr lang="en-GB" sz="1050" dirty="0">
                <a:solidFill>
                  <a:schemeClr val="bg1"/>
                </a:solidFill>
                <a:effectLst/>
                <a:cs typeface="Arial" panose="020B0604020202020204" pitchFamily="34" charset="0"/>
              </a:endParaRPr>
            </a:p>
          </p:txBody>
        </p:sp>
        <p:sp>
          <p:nvSpPr>
            <p:cNvPr id="27" name="Freeform 43">
              <a:extLst>
                <a:ext uri="{FF2B5EF4-FFF2-40B4-BE49-F238E27FC236}">
                  <a16:creationId xmlns:a16="http://schemas.microsoft.com/office/drawing/2014/main" id="{CD2CC02B-B454-B70E-C2FA-5FA42FF668C4}"/>
                </a:ext>
              </a:extLst>
            </p:cNvPr>
            <p:cNvSpPr/>
            <p:nvPr/>
          </p:nvSpPr>
          <p:spPr>
            <a:xfrm>
              <a:off x="5306139" y="2354085"/>
              <a:ext cx="900000" cy="720000"/>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8481" h="809632">
                  <a:moveTo>
                    <a:pt x="0" y="0"/>
                  </a:moveTo>
                  <a:lnTo>
                    <a:pt x="623665" y="0"/>
                  </a:lnTo>
                  <a:lnTo>
                    <a:pt x="626247" y="0"/>
                  </a:lnTo>
                  <a:lnTo>
                    <a:pt x="626247" y="260"/>
                  </a:lnTo>
                  <a:lnTo>
                    <a:pt x="705250" y="8224"/>
                  </a:lnTo>
                  <a:cubicBezTo>
                    <a:pt x="889718" y="45972"/>
                    <a:pt x="1028481" y="209189"/>
                    <a:pt x="1028481" y="404816"/>
                  </a:cubicBezTo>
                  <a:cubicBezTo>
                    <a:pt x="1028481" y="600443"/>
                    <a:pt x="889718" y="763660"/>
                    <a:pt x="705250" y="801408"/>
                  </a:cubicBezTo>
                  <a:lnTo>
                    <a:pt x="626247" y="809372"/>
                  </a:lnTo>
                  <a:lnTo>
                    <a:pt x="626247" y="809631"/>
                  </a:lnTo>
                  <a:lnTo>
                    <a:pt x="623675" y="809631"/>
                  </a:lnTo>
                  <a:lnTo>
                    <a:pt x="623665" y="809632"/>
                  </a:lnTo>
                  <a:lnTo>
                    <a:pt x="623655" y="809631"/>
                  </a:lnTo>
                  <a:lnTo>
                    <a:pt x="0" y="809631"/>
                  </a:lnTo>
                  <a:close/>
                </a:path>
              </a:pathLst>
            </a:custGeom>
            <a:solidFill>
              <a:srgbClr val="00A4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44">
              <a:extLst>
                <a:ext uri="{FF2B5EF4-FFF2-40B4-BE49-F238E27FC236}">
                  <a16:creationId xmlns:a16="http://schemas.microsoft.com/office/drawing/2014/main" id="{6919824F-339B-0F08-5703-CF4D83D285A1}"/>
                </a:ext>
              </a:extLst>
            </p:cNvPr>
            <p:cNvSpPr/>
            <p:nvPr/>
          </p:nvSpPr>
          <p:spPr>
            <a:xfrm>
              <a:off x="7879904" y="2354085"/>
              <a:ext cx="900000" cy="720000"/>
            </a:xfrm>
            <a:custGeom>
              <a:avLst/>
              <a:gdLst>
                <a:gd name="connsiteX0" fmla="*/ 0 w 1028481"/>
                <a:gd name="connsiteY0" fmla="*/ 0 h 809632"/>
                <a:gd name="connsiteX1" fmla="*/ 623665 w 1028481"/>
                <a:gd name="connsiteY1" fmla="*/ 0 h 809632"/>
                <a:gd name="connsiteX2" fmla="*/ 626247 w 1028481"/>
                <a:gd name="connsiteY2" fmla="*/ 0 h 809632"/>
                <a:gd name="connsiteX3" fmla="*/ 626247 w 1028481"/>
                <a:gd name="connsiteY3" fmla="*/ 260 h 809632"/>
                <a:gd name="connsiteX4" fmla="*/ 705250 w 1028481"/>
                <a:gd name="connsiteY4" fmla="*/ 8224 h 809632"/>
                <a:gd name="connsiteX5" fmla="*/ 1028481 w 1028481"/>
                <a:gd name="connsiteY5" fmla="*/ 404816 h 809632"/>
                <a:gd name="connsiteX6" fmla="*/ 705250 w 1028481"/>
                <a:gd name="connsiteY6" fmla="*/ 801408 h 809632"/>
                <a:gd name="connsiteX7" fmla="*/ 626247 w 1028481"/>
                <a:gd name="connsiteY7" fmla="*/ 809372 h 809632"/>
                <a:gd name="connsiteX8" fmla="*/ 626247 w 1028481"/>
                <a:gd name="connsiteY8" fmla="*/ 809631 h 809632"/>
                <a:gd name="connsiteX9" fmla="*/ 623675 w 1028481"/>
                <a:gd name="connsiteY9" fmla="*/ 809631 h 809632"/>
                <a:gd name="connsiteX10" fmla="*/ 623665 w 1028481"/>
                <a:gd name="connsiteY10" fmla="*/ 809632 h 809632"/>
                <a:gd name="connsiteX11" fmla="*/ 623655 w 1028481"/>
                <a:gd name="connsiteY11" fmla="*/ 809631 h 809632"/>
                <a:gd name="connsiteX12" fmla="*/ 0 w 1028481"/>
                <a:gd name="connsiteY12" fmla="*/ 809631 h 80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8481" h="809632">
                  <a:moveTo>
                    <a:pt x="0" y="0"/>
                  </a:moveTo>
                  <a:lnTo>
                    <a:pt x="623665" y="0"/>
                  </a:lnTo>
                  <a:lnTo>
                    <a:pt x="626247" y="0"/>
                  </a:lnTo>
                  <a:lnTo>
                    <a:pt x="626247" y="260"/>
                  </a:lnTo>
                  <a:lnTo>
                    <a:pt x="705250" y="8224"/>
                  </a:lnTo>
                  <a:cubicBezTo>
                    <a:pt x="889718" y="45972"/>
                    <a:pt x="1028481" y="209189"/>
                    <a:pt x="1028481" y="404816"/>
                  </a:cubicBezTo>
                  <a:cubicBezTo>
                    <a:pt x="1028481" y="600443"/>
                    <a:pt x="889718" y="763660"/>
                    <a:pt x="705250" y="801408"/>
                  </a:cubicBezTo>
                  <a:lnTo>
                    <a:pt x="626247" y="809372"/>
                  </a:lnTo>
                  <a:lnTo>
                    <a:pt x="626247" y="809631"/>
                  </a:lnTo>
                  <a:lnTo>
                    <a:pt x="623675" y="809631"/>
                  </a:lnTo>
                  <a:lnTo>
                    <a:pt x="623665" y="809632"/>
                  </a:lnTo>
                  <a:lnTo>
                    <a:pt x="623655" y="809631"/>
                  </a:lnTo>
                  <a:lnTo>
                    <a:pt x="0" y="809631"/>
                  </a:lnTo>
                  <a:close/>
                </a:path>
              </a:pathLst>
            </a:custGeom>
            <a:solidFill>
              <a:srgbClr val="BADFD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TextBox 28">
              <a:extLst>
                <a:ext uri="{FF2B5EF4-FFF2-40B4-BE49-F238E27FC236}">
                  <a16:creationId xmlns:a16="http://schemas.microsoft.com/office/drawing/2014/main" id="{BDBA32D6-DD0F-A7F6-7500-95F64A42B06C}"/>
                </a:ext>
              </a:extLst>
            </p:cNvPr>
            <p:cNvSpPr txBox="1"/>
            <p:nvPr/>
          </p:nvSpPr>
          <p:spPr>
            <a:xfrm>
              <a:off x="3701230" y="2451536"/>
              <a:ext cx="2166983" cy="525098"/>
            </a:xfrm>
            <a:prstGeom prst="rect">
              <a:avLst/>
            </a:prstGeom>
            <a:noFill/>
          </p:spPr>
          <p:txBody>
            <a:bodyPr wrap="square" lIns="180000" tIns="180000" rIns="180000" bIns="180000" rtlCol="0" anchor="ctr">
              <a:spAutoFit/>
            </a:bodyPr>
            <a:lstStyle/>
            <a:p>
              <a:pPr algn="ctr"/>
              <a:r>
                <a:rPr lang="en-GB" sz="1050" b="1" dirty="0">
                  <a:solidFill>
                    <a:schemeClr val="bg1"/>
                  </a:solidFill>
                  <a:effectLst/>
                  <a:cs typeface="Arial" panose="020B0604020202020204" pitchFamily="34" charset="0"/>
                </a:rPr>
                <a:t>Youth Board meetings</a:t>
              </a:r>
              <a:endParaRPr lang="en-GB" sz="1050" dirty="0">
                <a:solidFill>
                  <a:schemeClr val="bg1"/>
                </a:solidFill>
                <a:effectLst/>
                <a:cs typeface="Arial" panose="020B0604020202020204" pitchFamily="34" charset="0"/>
              </a:endParaRPr>
            </a:p>
          </p:txBody>
        </p:sp>
        <p:sp>
          <p:nvSpPr>
            <p:cNvPr id="30" name="TextBox 29">
              <a:extLst>
                <a:ext uri="{FF2B5EF4-FFF2-40B4-BE49-F238E27FC236}">
                  <a16:creationId xmlns:a16="http://schemas.microsoft.com/office/drawing/2014/main" id="{E774F33F-D5A7-CF64-9A8F-D4C347D99401}"/>
                </a:ext>
              </a:extLst>
            </p:cNvPr>
            <p:cNvSpPr txBox="1"/>
            <p:nvPr/>
          </p:nvSpPr>
          <p:spPr>
            <a:xfrm>
              <a:off x="6321247" y="2451536"/>
              <a:ext cx="1996387" cy="525098"/>
            </a:xfrm>
            <a:prstGeom prst="rect">
              <a:avLst/>
            </a:prstGeom>
            <a:noFill/>
          </p:spPr>
          <p:txBody>
            <a:bodyPr wrap="none" lIns="0" tIns="0" rIns="0" bIns="0" rtlCol="0" anchor="ctr">
              <a:noAutofit/>
            </a:bodyPr>
            <a:lstStyle/>
            <a:p>
              <a:pPr algn="ctr"/>
              <a:r>
                <a:rPr lang="en-GB" sz="1050" b="1" dirty="0">
                  <a:solidFill>
                    <a:srgbClr val="425463"/>
                  </a:solidFill>
                  <a:cs typeface="Arial" panose="020B0604020202020204" pitchFamily="34" charset="0"/>
                </a:rPr>
                <a:t>Stakeholder engagement</a:t>
              </a:r>
            </a:p>
          </p:txBody>
        </p:sp>
        <p:sp>
          <p:nvSpPr>
            <p:cNvPr id="31" name="TextBox 30">
              <a:extLst>
                <a:ext uri="{FF2B5EF4-FFF2-40B4-BE49-F238E27FC236}">
                  <a16:creationId xmlns:a16="http://schemas.microsoft.com/office/drawing/2014/main" id="{30FACFE8-737A-7BAA-5823-9C108D75D11A}"/>
                </a:ext>
              </a:extLst>
            </p:cNvPr>
            <p:cNvSpPr txBox="1">
              <a:spLocks/>
            </p:cNvSpPr>
            <p:nvPr/>
          </p:nvSpPr>
          <p:spPr>
            <a:xfrm>
              <a:off x="8874174" y="2354085"/>
              <a:ext cx="2552192" cy="720000"/>
            </a:xfrm>
            <a:prstGeom prst="rect">
              <a:avLst/>
            </a:prstGeom>
            <a:solidFill>
              <a:srgbClr val="E8EDEE"/>
            </a:solidFill>
          </p:spPr>
          <p:txBody>
            <a:bodyPr wrap="square" lIns="180000" tIns="180000" rIns="180000" bIns="180000" rtlCol="0" anchor="ctr">
              <a:noAutofit/>
            </a:bodyPr>
            <a:lstStyle/>
            <a:p>
              <a:pPr algn="ctr"/>
              <a:r>
                <a:rPr lang="en-GB" sz="1050" b="1" dirty="0">
                  <a:solidFill>
                    <a:srgbClr val="425463"/>
                  </a:solidFill>
                  <a:cs typeface="Arial" panose="020B0604020202020204" pitchFamily="34" charset="0"/>
                </a:rPr>
                <a:t>Input, feedback and recommendations</a:t>
              </a:r>
              <a:endParaRPr lang="en-GB" sz="1050" b="1" dirty="0">
                <a:solidFill>
                  <a:srgbClr val="425463"/>
                </a:solidFill>
                <a:effectLst/>
                <a:cs typeface="Arial" panose="020B0604020202020204" pitchFamily="34" charset="0"/>
              </a:endParaRPr>
            </a:p>
          </p:txBody>
        </p:sp>
      </p:grpSp>
      <p:sp>
        <p:nvSpPr>
          <p:cNvPr id="18" name="TextBox 17">
            <a:extLst>
              <a:ext uri="{FF2B5EF4-FFF2-40B4-BE49-F238E27FC236}">
                <a16:creationId xmlns:a16="http://schemas.microsoft.com/office/drawing/2014/main" id="{E61CAC87-8943-3758-E152-1EE071B2C362}"/>
              </a:ext>
            </a:extLst>
          </p:cNvPr>
          <p:cNvSpPr txBox="1"/>
          <p:nvPr/>
        </p:nvSpPr>
        <p:spPr>
          <a:xfrm>
            <a:off x="8935606" y="3417652"/>
            <a:ext cx="2520000" cy="3385542"/>
          </a:xfrm>
          <a:prstGeom prst="rect">
            <a:avLst/>
          </a:prstGeom>
          <a:noFill/>
        </p:spPr>
        <p:txBody>
          <a:bodyPr wrap="square" rtlCol="0">
            <a:spAutoFit/>
          </a:bodyPr>
          <a:lstStyle/>
          <a:p>
            <a:r>
              <a:rPr lang="en-US" sz="1200" b="1" dirty="0">
                <a:solidFill>
                  <a:srgbClr val="425563"/>
                </a:solidFill>
              </a:rPr>
              <a:t>Feedback and recommendations</a:t>
            </a:r>
          </a:p>
          <a:p>
            <a:endParaRPr lang="en-US" sz="1200" b="1" dirty="0">
              <a:solidFill>
                <a:srgbClr val="425563"/>
              </a:solidFill>
            </a:endParaRPr>
          </a:p>
          <a:p>
            <a:pPr marL="171450" indent="-171450">
              <a:spcAft>
                <a:spcPts val="600"/>
              </a:spcAft>
              <a:buFont typeface="Arial" panose="020B0604020202020204" pitchFamily="34" charset="0"/>
              <a:buChar char="•"/>
            </a:pPr>
            <a:r>
              <a:rPr lang="en-US" sz="1200" dirty="0">
                <a:solidFill>
                  <a:srgbClr val="425563"/>
                </a:solidFill>
              </a:rPr>
              <a:t>The Youth Board explored several key themes impacting CYP mental health waiting times. These included looking at inequalities, waiting well support, prevention and early intervention. </a:t>
            </a:r>
          </a:p>
          <a:p>
            <a:pPr marL="171450" indent="-171450">
              <a:spcAft>
                <a:spcPts val="600"/>
              </a:spcAft>
              <a:buFont typeface="Arial" panose="020B0604020202020204" pitchFamily="34" charset="0"/>
              <a:buChar char="•"/>
            </a:pPr>
            <a:r>
              <a:rPr lang="en-US" sz="1200" dirty="0">
                <a:solidFill>
                  <a:srgbClr val="425563"/>
                </a:solidFill>
              </a:rPr>
              <a:t>In addition the Youth Board also highlighted that improvements need to be made in how they promote services and  communicate with CYP and families/carers. </a:t>
            </a:r>
          </a:p>
          <a:p>
            <a:pPr marL="171450" indent="-171450">
              <a:spcAft>
                <a:spcPts val="600"/>
              </a:spcAft>
              <a:buFont typeface="Arial" panose="020B0604020202020204" pitchFamily="34" charset="0"/>
              <a:buChar char="•"/>
            </a:pPr>
            <a:endParaRPr lang="en-US" sz="1200" dirty="0">
              <a:solidFill>
                <a:srgbClr val="425563"/>
              </a:solidFill>
            </a:endParaRPr>
          </a:p>
        </p:txBody>
      </p:sp>
    </p:spTree>
    <p:extLst>
      <p:ext uri="{BB962C8B-B14F-4D97-AF65-F5344CB8AC3E}">
        <p14:creationId xmlns:p14="http://schemas.microsoft.com/office/powerpoint/2010/main" val="3175293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2550B2-515E-C446-C6C5-BAEA5202B879}"/>
              </a:ext>
            </a:extLst>
          </p:cNvPr>
          <p:cNvSpPr>
            <a:spLocks noGrp="1"/>
          </p:cNvSpPr>
          <p:nvPr>
            <p:ph type="sldNum" sz="quarter" idx="15"/>
          </p:nvPr>
        </p:nvSpPr>
        <p:spPr/>
        <p:txBody>
          <a:bodyPr/>
          <a:lstStyle/>
          <a:p>
            <a:fld id="{CF839E00-920F-44B0-A87D-3D18AF2DE1AE}" type="slidenum">
              <a:rPr lang="en-GB" smtClean="0"/>
              <a:t>5</a:t>
            </a:fld>
            <a:endParaRPr lang="en-GB" dirty="0"/>
          </a:p>
        </p:txBody>
      </p:sp>
      <p:sp>
        <p:nvSpPr>
          <p:cNvPr id="3" name="Title 2">
            <a:extLst>
              <a:ext uri="{FF2B5EF4-FFF2-40B4-BE49-F238E27FC236}">
                <a16:creationId xmlns:a16="http://schemas.microsoft.com/office/drawing/2014/main" id="{91245172-F6AC-53F5-C31C-AC2EDF670475}"/>
              </a:ext>
            </a:extLst>
          </p:cNvPr>
          <p:cNvSpPr>
            <a:spLocks noGrp="1"/>
          </p:cNvSpPr>
          <p:nvPr>
            <p:ph type="title"/>
          </p:nvPr>
        </p:nvSpPr>
        <p:spPr/>
        <p:txBody>
          <a:bodyPr/>
          <a:lstStyle/>
          <a:p>
            <a:r>
              <a:rPr lang="en-GB" dirty="0"/>
              <a:t>What we did</a:t>
            </a:r>
          </a:p>
        </p:txBody>
      </p:sp>
      <p:sp>
        <p:nvSpPr>
          <p:cNvPr id="7" name="Text Placeholder 4">
            <a:extLst>
              <a:ext uri="{FF2B5EF4-FFF2-40B4-BE49-F238E27FC236}">
                <a16:creationId xmlns:a16="http://schemas.microsoft.com/office/drawing/2014/main" id="{43B86F5A-5917-9981-AB67-413B10616D6D}"/>
              </a:ext>
            </a:extLst>
          </p:cNvPr>
          <p:cNvSpPr txBox="1">
            <a:spLocks/>
          </p:cNvSpPr>
          <p:nvPr/>
        </p:nvSpPr>
        <p:spPr>
          <a:xfrm>
            <a:off x="6095500" y="2438570"/>
            <a:ext cx="5049578" cy="3511656"/>
          </a:xfrm>
          <a:prstGeom prst="rect">
            <a:avLst/>
          </a:prstGeom>
          <a:ln>
            <a:noFill/>
          </a:ln>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sz="1200" dirty="0">
                <a:solidFill>
                  <a:srgbClr val="425563"/>
                </a:solidFill>
                <a:latin typeface="Arial" panose="020B0604020202020204"/>
                <a:cs typeface="Arial" panose="020B0604020202020204"/>
              </a:rPr>
              <a:t>Building on topics that the group identified the young people engaged in an exercise to learn from health care professionals. The group developed a series of questions and undertook interviews with 3 key stakeholders in CYP mental health.</a:t>
            </a:r>
          </a:p>
          <a:p>
            <a:pPr>
              <a:defRPr/>
            </a:pPr>
            <a:r>
              <a:rPr lang="en-GB" sz="1200" dirty="0">
                <a:solidFill>
                  <a:srgbClr val="425563"/>
                </a:solidFill>
                <a:latin typeface="Arial" panose="020B0604020202020204"/>
                <a:cs typeface="Arial" panose="020B0604020202020204"/>
              </a:rPr>
              <a:t>The interviews included a Chief Executive of a mental health trust, a CAMHS service lead and an ICB CYP mental health lead.  </a:t>
            </a:r>
          </a:p>
          <a:p>
            <a:pPr>
              <a:defRPr/>
            </a:pPr>
            <a:r>
              <a:rPr lang="en-GB" sz="1200" dirty="0">
                <a:solidFill>
                  <a:srgbClr val="425563"/>
                </a:solidFill>
                <a:latin typeface="Arial" panose="020B0604020202020204"/>
              </a:rPr>
              <a:t>The Youth Board developed a series of questions for each interviewee which covered key themes from the waiting times work including: prevention, waiting well, more streamlined support offers</a:t>
            </a:r>
          </a:p>
          <a:p>
            <a:pPr>
              <a:defRPr/>
            </a:pPr>
            <a:r>
              <a:rPr lang="en-GB" sz="1200" dirty="0">
                <a:solidFill>
                  <a:srgbClr val="425563"/>
                </a:solidFill>
                <a:latin typeface="Arial" panose="020B0604020202020204"/>
              </a:rPr>
              <a:t>The Youth Board also reviewed each interviewee’s role within the NHS and also their organisation to develop some specific questions for each interview. </a:t>
            </a:r>
          </a:p>
          <a:p>
            <a:pPr>
              <a:defRPr/>
            </a:pPr>
            <a:r>
              <a:rPr lang="en-GB" sz="1200" dirty="0">
                <a:solidFill>
                  <a:srgbClr val="425563"/>
                </a:solidFill>
                <a:latin typeface="Arial" panose="020B0604020202020204"/>
              </a:rPr>
              <a:t>This exercise provided NHS stakeholders and young people the opportunity to interact and learn from each other. Both the young people and NHS stakeholders fed back that this was a meaningful experience. The young people appreciated the input, time and thoughtful answers that the professionals provided. The NHS stakeholders enjoyed having time to speak with and learn from young people about their thoughts on the waiting times work. </a:t>
            </a:r>
          </a:p>
        </p:txBody>
      </p:sp>
      <p:sp>
        <p:nvSpPr>
          <p:cNvPr id="8" name="Text Placeholder 4">
            <a:extLst>
              <a:ext uri="{FF2B5EF4-FFF2-40B4-BE49-F238E27FC236}">
                <a16:creationId xmlns:a16="http://schemas.microsoft.com/office/drawing/2014/main" id="{D1E52D0C-37DE-E6E0-E02E-C72E76A1CA83}"/>
              </a:ext>
            </a:extLst>
          </p:cNvPr>
          <p:cNvSpPr txBox="1">
            <a:spLocks/>
          </p:cNvSpPr>
          <p:nvPr/>
        </p:nvSpPr>
        <p:spPr>
          <a:xfrm>
            <a:off x="396003" y="2438570"/>
            <a:ext cx="5049578" cy="3752558"/>
          </a:xfrm>
          <a:prstGeom prst="rect">
            <a:avLst/>
          </a:prstGeom>
          <a:ln>
            <a:noFill/>
          </a:ln>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425563"/>
                </a:solidFill>
                <a:effectLst/>
                <a:uLnTx/>
                <a:uFillTx/>
                <a:latin typeface="Arial" panose="020B0604020202020204"/>
                <a:ea typeface="+mn-ea"/>
                <a:cs typeface="+mn-cs"/>
              </a:rPr>
              <a:t>TPHC </a:t>
            </a:r>
            <a:r>
              <a:rPr lang="en-GB" sz="1200" dirty="0">
                <a:solidFill>
                  <a:srgbClr val="425563"/>
                </a:solidFill>
                <a:latin typeface="Arial" panose="020B0604020202020204"/>
              </a:rPr>
              <a:t>worked</a:t>
            </a:r>
            <a:r>
              <a:rPr kumimoji="0" lang="en-GB" sz="1200" b="0" i="0" u="none" strike="noStrike" kern="1200" cap="none" spc="0" normalizeH="0" baseline="0" noProof="0" dirty="0">
                <a:ln>
                  <a:noFill/>
                </a:ln>
                <a:solidFill>
                  <a:srgbClr val="425563"/>
                </a:solidFill>
                <a:effectLst/>
                <a:uLnTx/>
                <a:uFillTx/>
                <a:latin typeface="Arial" panose="020B0604020202020204"/>
                <a:ea typeface="+mn-ea"/>
                <a:cs typeface="+mn-cs"/>
              </a:rPr>
              <a:t> with </a:t>
            </a:r>
            <a:r>
              <a:rPr kumimoji="0" lang="en-GB" sz="1200" b="0" i="0" u="none" strike="noStrike" kern="1200" cap="none" spc="0" normalizeH="0" baseline="0" noProof="0" dirty="0">
                <a:ln>
                  <a:noFill/>
                </a:ln>
                <a:solidFill>
                  <a:srgbClr val="425563"/>
                </a:solidFill>
                <a:effectLst/>
                <a:uLnTx/>
                <a:uFillTx/>
                <a:latin typeface="Arial" panose="020B0604020202020204"/>
                <a:ea typeface="+mn-ea"/>
                <a:cs typeface="+mn-cs"/>
                <a:hlinkClick r:id="rId3"/>
              </a:rPr>
              <a:t>Partnership for Young London</a:t>
            </a:r>
            <a:r>
              <a:rPr kumimoji="0" lang="en-GB" sz="1200" b="0" i="0" u="none" strike="noStrike" kern="1200" cap="none" spc="0" normalizeH="0" baseline="0" noProof="0" dirty="0">
                <a:ln>
                  <a:noFill/>
                </a:ln>
                <a:solidFill>
                  <a:srgbClr val="425563"/>
                </a:solidFill>
                <a:effectLst/>
                <a:uLnTx/>
                <a:uFillTx/>
                <a:latin typeface="Arial" panose="020B0604020202020204"/>
                <a:ea typeface="+mn-ea"/>
                <a:cs typeface="+mn-cs"/>
              </a:rPr>
              <a:t> (PYL) </a:t>
            </a:r>
            <a:r>
              <a:rPr lang="en-GB" sz="1200" dirty="0">
                <a:solidFill>
                  <a:srgbClr val="425563"/>
                </a:solidFill>
                <a:latin typeface="Arial" panose="020B0604020202020204"/>
              </a:rPr>
              <a:t>to </a:t>
            </a:r>
            <a:r>
              <a:rPr kumimoji="0" lang="en-GB" sz="1200" b="0" i="0" u="none" strike="noStrike" kern="1200" cap="none" spc="0" normalizeH="0" baseline="0" noProof="0" dirty="0">
                <a:ln>
                  <a:noFill/>
                </a:ln>
                <a:solidFill>
                  <a:srgbClr val="425563"/>
                </a:solidFill>
                <a:effectLst/>
                <a:uLnTx/>
                <a:uFillTx/>
                <a:latin typeface="Arial" panose="020B0604020202020204"/>
                <a:ea typeface="+mn-ea"/>
                <a:cs typeface="+mn-cs"/>
              </a:rPr>
              <a:t>set up a Mental Health Youth Board made up of over 20 young people aged 16-25 from across London. </a:t>
            </a:r>
          </a:p>
          <a:p>
            <a:pPr marR="0" lvl="0" algn="l" defTabSz="914400" rtl="0" eaLnBrk="1" fontAlgn="auto" latinLnBrk="0" hangingPunct="1">
              <a:lnSpc>
                <a:spcPct val="90000"/>
              </a:lnSpc>
              <a:spcBef>
                <a:spcPts val="1000"/>
              </a:spcBef>
              <a:spcAft>
                <a:spcPts val="0"/>
              </a:spcAft>
              <a:buClrTx/>
              <a:buSzTx/>
              <a:tabLst/>
              <a:defRPr/>
            </a:pPr>
            <a:r>
              <a:rPr kumimoji="0" lang="en-GB" sz="1200" b="0" i="0" u="none" strike="noStrike" kern="1200" cap="none" spc="0" normalizeH="0" baseline="0" noProof="0" dirty="0">
                <a:ln>
                  <a:noFill/>
                </a:ln>
                <a:solidFill>
                  <a:srgbClr val="425563"/>
                </a:solidFill>
                <a:effectLst/>
                <a:uLnTx/>
                <a:uFillTx/>
                <a:latin typeface="Arial" panose="020B0604020202020204"/>
                <a:ea typeface="+mn-ea"/>
                <a:cs typeface="+mn-cs"/>
              </a:rPr>
              <a:t>The group </a:t>
            </a:r>
            <a:r>
              <a:rPr lang="en-GB" sz="1200" dirty="0">
                <a:solidFill>
                  <a:srgbClr val="425563"/>
                </a:solidFill>
                <a:latin typeface="Arial" panose="020B0604020202020204"/>
              </a:rPr>
              <a:t>helped to </a:t>
            </a:r>
            <a:r>
              <a:rPr kumimoji="0" lang="en-GB" sz="1200" b="0" i="0" u="none" strike="noStrike" kern="1200" cap="none" spc="0" normalizeH="0" baseline="0" noProof="0" dirty="0">
                <a:ln>
                  <a:noFill/>
                </a:ln>
                <a:solidFill>
                  <a:srgbClr val="425563"/>
                </a:solidFill>
                <a:effectLst/>
                <a:uLnTx/>
                <a:uFillTx/>
                <a:latin typeface="Arial" panose="020B0604020202020204"/>
                <a:ea typeface="+mn-ea"/>
                <a:cs typeface="+mn-cs"/>
              </a:rPr>
              <a:t>inform our programme by providing input, </a:t>
            </a:r>
            <a:r>
              <a:rPr lang="en-GB" sz="1200" dirty="0">
                <a:solidFill>
                  <a:srgbClr val="425563"/>
                </a:solidFill>
                <a:latin typeface="Arial" panose="020B0604020202020204"/>
              </a:rPr>
              <a:t>ideas and</a:t>
            </a:r>
            <a:r>
              <a:rPr kumimoji="0" lang="en-GB" sz="1200" b="0" i="0" u="none" strike="noStrike" kern="1200" cap="none" spc="0" normalizeH="0" baseline="0" noProof="0" dirty="0">
                <a:ln>
                  <a:noFill/>
                </a:ln>
                <a:solidFill>
                  <a:srgbClr val="425563"/>
                </a:solidFill>
                <a:effectLst/>
                <a:uLnTx/>
                <a:uFillTx/>
                <a:latin typeface="Arial" panose="020B0604020202020204"/>
                <a:ea typeface="+mn-ea"/>
                <a:cs typeface="+mn-cs"/>
              </a:rPr>
              <a:t> lived experience insights.</a:t>
            </a:r>
          </a:p>
          <a:p>
            <a:pPr>
              <a:defRPr/>
            </a:pPr>
            <a:r>
              <a:rPr kumimoji="0" lang="en-GB" sz="1200" b="0" i="0" u="none" strike="noStrike" kern="1200" cap="none" spc="0" normalizeH="0" baseline="0" noProof="0" dirty="0">
                <a:ln>
                  <a:noFill/>
                </a:ln>
                <a:solidFill>
                  <a:srgbClr val="425563"/>
                </a:solidFill>
                <a:effectLst/>
                <a:uLnTx/>
                <a:uFillTx/>
                <a:latin typeface="Arial" panose="020B0604020202020204"/>
                <a:ea typeface="+mn-ea"/>
                <a:cs typeface="+mn-cs"/>
              </a:rPr>
              <a:t>The group met both online and face to </a:t>
            </a:r>
            <a:r>
              <a:rPr lang="en-GB" sz="1200" dirty="0">
                <a:solidFill>
                  <a:srgbClr val="425563"/>
                </a:solidFill>
                <a:latin typeface="Arial" panose="020B0604020202020204"/>
              </a:rPr>
              <a:t>face to support</a:t>
            </a:r>
            <a:r>
              <a:rPr kumimoji="0" lang="en-GB" sz="1200" b="0" i="0" u="none" strike="noStrike" kern="1200" cap="none" spc="0" normalizeH="0" baseline="0" noProof="0" dirty="0">
                <a:ln>
                  <a:noFill/>
                </a:ln>
                <a:solidFill>
                  <a:srgbClr val="425563"/>
                </a:solidFill>
                <a:effectLst/>
                <a:uLnTx/>
                <a:uFillTx/>
                <a:latin typeface="Arial" panose="020B0604020202020204"/>
                <a:ea typeface="+mn-ea"/>
                <a:cs typeface="+mn-cs"/>
              </a:rPr>
              <a:t> our work focusing on waiting times. </a:t>
            </a:r>
            <a:r>
              <a:rPr lang="en-GB" sz="1200" dirty="0">
                <a:solidFill>
                  <a:srgbClr val="425563"/>
                </a:solidFill>
                <a:latin typeface="Arial" panose="020B0604020202020204"/>
              </a:rPr>
              <a:t>The young people provided</a:t>
            </a:r>
            <a:r>
              <a:rPr kumimoji="0" lang="en-GB" sz="1200" b="0" i="0" u="none" strike="noStrike" kern="1200" cap="none" spc="0" normalizeH="0" baseline="0" noProof="0" dirty="0">
                <a:ln>
                  <a:noFill/>
                </a:ln>
                <a:solidFill>
                  <a:srgbClr val="425563"/>
                </a:solidFill>
                <a:effectLst/>
                <a:uLnTx/>
                <a:uFillTx/>
                <a:latin typeface="Arial" panose="020B0604020202020204"/>
                <a:ea typeface="+mn-ea"/>
                <a:cs typeface="+mn-cs"/>
              </a:rPr>
              <a:t> feedback, ideas, insights via the meetings and through use of Jamboards (interactive whiteboards) and through a WhatsApp group set up and supported by</a:t>
            </a:r>
            <a:r>
              <a:rPr lang="en-GB" sz="1200" dirty="0">
                <a:solidFill>
                  <a:srgbClr val="425563"/>
                </a:solidFill>
                <a:latin typeface="Arial" panose="020B0604020202020204"/>
              </a:rPr>
              <a:t> PYL.</a:t>
            </a:r>
          </a:p>
          <a:p>
            <a:pPr>
              <a:defRPr/>
            </a:pPr>
            <a:r>
              <a:rPr kumimoji="0" lang="en-GB" sz="1200" b="0" i="0" u="none" strike="noStrike" kern="1200" cap="none" spc="0" normalizeH="0" baseline="0" noProof="0" dirty="0">
                <a:ln>
                  <a:noFill/>
                </a:ln>
                <a:solidFill>
                  <a:srgbClr val="425563"/>
                </a:solidFill>
                <a:effectLst/>
                <a:uLnTx/>
                <a:uFillTx/>
                <a:latin typeface="Arial" panose="020B0604020202020204"/>
                <a:ea typeface="+mn-ea"/>
                <a:cs typeface="+mn-cs"/>
              </a:rPr>
              <a:t>Key them</a:t>
            </a:r>
            <a:r>
              <a:rPr lang="en-GB" sz="1200" dirty="0">
                <a:solidFill>
                  <a:srgbClr val="425563"/>
                </a:solidFill>
                <a:latin typeface="Arial" panose="020B0604020202020204"/>
              </a:rPr>
              <a:t>es raised include inequalities, prevention and early intervention, support when waiting, communication </a:t>
            </a:r>
            <a:endParaRPr kumimoji="0" lang="en-GB" sz="1200" b="0" i="0" u="none" strike="noStrike" kern="1200" cap="none" spc="0" normalizeH="0" baseline="0" noProof="0" dirty="0">
              <a:ln>
                <a:noFill/>
              </a:ln>
              <a:solidFill>
                <a:srgbClr val="425563"/>
              </a:solidFill>
              <a:effectLst/>
              <a:uLnTx/>
              <a:uFillTx/>
              <a:latin typeface="Arial" panose="020B0604020202020204"/>
              <a:ea typeface="+mn-ea"/>
              <a:cs typeface="+mn-cs"/>
            </a:endParaRPr>
          </a:p>
          <a:p>
            <a:pPr>
              <a:defRPr/>
            </a:pPr>
            <a:r>
              <a:rPr lang="en-GB" sz="1200" dirty="0">
                <a:solidFill>
                  <a:srgbClr val="425563"/>
                </a:solidFill>
                <a:latin typeface="Arial" panose="020B0604020202020204"/>
                <a:cs typeface="Arial" panose="020B0604020202020204"/>
              </a:rPr>
              <a:t>In preparation for undertaking stakeholder interviews the group  developed a series of questions and undertook interviews with 3 key stakeholders in CYP mental health.  The interviews took place between February and March 2024.</a:t>
            </a:r>
          </a:p>
          <a:p>
            <a:pPr>
              <a:defRPr/>
            </a:pPr>
            <a:r>
              <a:rPr lang="en-GB" sz="1200" dirty="0">
                <a:solidFill>
                  <a:srgbClr val="425563"/>
                </a:solidFill>
                <a:latin typeface="Arial" panose="020B0604020202020204"/>
                <a:cs typeface="Arial" panose="020B0604020202020204"/>
              </a:rPr>
              <a:t>The group also discussed and fed into how we would write up and present the learning from the Youth Board and stakeholder interviews. </a:t>
            </a:r>
          </a:p>
          <a:p>
            <a:pPr marL="0" indent="0">
              <a:buNone/>
              <a:defRPr/>
            </a:pPr>
            <a:endParaRPr lang="en-GB" sz="1200" dirty="0">
              <a:solidFill>
                <a:srgbClr val="425563"/>
              </a:solidFill>
              <a:latin typeface="Arial" panose="020B0604020202020204"/>
              <a:cs typeface="Arial" panose="020B0604020202020204"/>
            </a:endParaRPr>
          </a:p>
        </p:txBody>
      </p:sp>
      <p:sp>
        <p:nvSpPr>
          <p:cNvPr id="15" name="Text Placeholder 4">
            <a:extLst>
              <a:ext uri="{FF2B5EF4-FFF2-40B4-BE49-F238E27FC236}">
                <a16:creationId xmlns:a16="http://schemas.microsoft.com/office/drawing/2014/main" id="{0CADCF8A-A907-E6E6-C31A-4467D401E84E}"/>
              </a:ext>
            </a:extLst>
          </p:cNvPr>
          <p:cNvSpPr txBox="1">
            <a:spLocks/>
          </p:cNvSpPr>
          <p:nvPr/>
        </p:nvSpPr>
        <p:spPr>
          <a:xfrm>
            <a:off x="843378" y="1612876"/>
            <a:ext cx="3621978" cy="453463"/>
          </a:xfrm>
          <a:prstGeom prst="roundRect">
            <a:avLst/>
          </a:prstGeom>
          <a:solidFill>
            <a:schemeClr val="accent1"/>
          </a:solidFill>
        </p:spPr>
        <p:txBody>
          <a:bodyPr lIns="720000" anchor="ct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mn-lt"/>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1"/>
                </a:solidFill>
                <a:latin typeface="Arial" panose="020B0604020202020204" pitchFamily="34" charset="0"/>
                <a:cs typeface="Arial" panose="020B0604020202020204" pitchFamily="34" charset="0"/>
              </a:rPr>
              <a:t>Engagement with young people</a:t>
            </a:r>
          </a:p>
        </p:txBody>
      </p:sp>
      <p:pic>
        <p:nvPicPr>
          <p:cNvPr id="27" name="Graphic 26">
            <a:extLst>
              <a:ext uri="{FF2B5EF4-FFF2-40B4-BE49-F238E27FC236}">
                <a16:creationId xmlns:a16="http://schemas.microsoft.com/office/drawing/2014/main" id="{C11220BB-87EB-F2B5-3CA6-D1406B3920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3378" y="4354304"/>
            <a:ext cx="266331" cy="302315"/>
          </a:xfrm>
          <a:prstGeom prst="rect">
            <a:avLst/>
          </a:prstGeom>
        </p:spPr>
      </p:pic>
      <p:sp>
        <p:nvSpPr>
          <p:cNvPr id="36" name="TextBox 35">
            <a:extLst>
              <a:ext uri="{FF2B5EF4-FFF2-40B4-BE49-F238E27FC236}">
                <a16:creationId xmlns:a16="http://schemas.microsoft.com/office/drawing/2014/main" id="{5380A7CE-3D92-5518-B305-4ADE10504D98}"/>
              </a:ext>
            </a:extLst>
          </p:cNvPr>
          <p:cNvSpPr txBox="1"/>
          <p:nvPr/>
        </p:nvSpPr>
        <p:spPr>
          <a:xfrm>
            <a:off x="762201" y="1114856"/>
            <a:ext cx="10666599" cy="276999"/>
          </a:xfrm>
          <a:prstGeom prst="rect">
            <a:avLst/>
          </a:prstGeom>
          <a:noFill/>
        </p:spPr>
        <p:txBody>
          <a:bodyPr wrap="square" rtlCol="0">
            <a:spAutoFit/>
          </a:bodyPr>
          <a:lstStyle/>
          <a:p>
            <a:r>
              <a:rPr lang="en-GB" sz="1200" dirty="0">
                <a:solidFill>
                  <a:srgbClr val="425463"/>
                </a:solidFill>
              </a:rPr>
              <a:t>This slide provides further detail on the methods and activities outlined on the previous slide. </a:t>
            </a:r>
          </a:p>
        </p:txBody>
      </p:sp>
      <p:sp>
        <p:nvSpPr>
          <p:cNvPr id="4" name="Rectangle: Rounded Corners 3">
            <a:extLst>
              <a:ext uri="{FF2B5EF4-FFF2-40B4-BE49-F238E27FC236}">
                <a16:creationId xmlns:a16="http://schemas.microsoft.com/office/drawing/2014/main" id="{6E27625D-235E-A055-6CF1-EAF2E0966DDA}"/>
              </a:ext>
            </a:extLst>
          </p:cNvPr>
          <p:cNvSpPr/>
          <p:nvPr/>
        </p:nvSpPr>
        <p:spPr>
          <a:xfrm>
            <a:off x="6748169" y="1612876"/>
            <a:ext cx="3744239" cy="45346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latin typeface="+mj-lt"/>
              </a:rPr>
              <a:t>Stakeholder Interviews</a:t>
            </a:r>
          </a:p>
        </p:txBody>
      </p:sp>
    </p:spTree>
    <p:extLst>
      <p:ext uri="{BB962C8B-B14F-4D97-AF65-F5344CB8AC3E}">
        <p14:creationId xmlns:p14="http://schemas.microsoft.com/office/powerpoint/2010/main" val="1813483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305EB-E348-9220-1BCB-72B81FA6562F}"/>
              </a:ext>
            </a:extLst>
          </p:cNvPr>
          <p:cNvSpPr>
            <a:spLocks noGrp="1"/>
          </p:cNvSpPr>
          <p:nvPr>
            <p:ph type="title"/>
          </p:nvPr>
        </p:nvSpPr>
        <p:spPr>
          <a:xfrm>
            <a:off x="723599" y="2273400"/>
            <a:ext cx="4815809" cy="2311200"/>
          </a:xfrm>
        </p:spPr>
        <p:txBody>
          <a:bodyPr/>
          <a:lstStyle/>
          <a:p>
            <a:r>
              <a:rPr lang="en-US" dirty="0"/>
              <a:t>Feedback and Learning</a:t>
            </a:r>
          </a:p>
        </p:txBody>
      </p:sp>
      <p:sp>
        <p:nvSpPr>
          <p:cNvPr id="3" name="Text Placeholder 3">
            <a:extLst>
              <a:ext uri="{FF2B5EF4-FFF2-40B4-BE49-F238E27FC236}">
                <a16:creationId xmlns:a16="http://schemas.microsoft.com/office/drawing/2014/main" id="{843DD841-5A35-2F7C-5706-27E756A9F542}"/>
              </a:ext>
            </a:extLst>
          </p:cNvPr>
          <p:cNvSpPr txBox="1">
            <a:spLocks/>
          </p:cNvSpPr>
          <p:nvPr/>
        </p:nvSpPr>
        <p:spPr>
          <a:xfrm>
            <a:off x="723600" y="4005601"/>
            <a:ext cx="5253130" cy="7386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solidFill>
                  <a:srgbClr val="425463"/>
                </a:solidFill>
              </a:rPr>
              <a:t>In this section, we provide a summary of the key themes and input raised and discussed by the young people and learning from the stakeholder interviews.</a:t>
            </a:r>
          </a:p>
          <a:p>
            <a:pPr marL="0" indent="0">
              <a:buNone/>
            </a:pPr>
            <a:endParaRPr lang="en-GB" sz="1400" dirty="0">
              <a:solidFill>
                <a:schemeClr val="accent2">
                  <a:lumMod val="50000"/>
                </a:schemeClr>
              </a:solidFill>
            </a:endParaRPr>
          </a:p>
        </p:txBody>
      </p:sp>
    </p:spTree>
    <p:extLst>
      <p:ext uri="{BB962C8B-B14F-4D97-AF65-F5344CB8AC3E}">
        <p14:creationId xmlns:p14="http://schemas.microsoft.com/office/powerpoint/2010/main" val="1678315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710C53-CF63-F7B5-1470-7D4B094B4D5D}"/>
              </a:ext>
            </a:extLst>
          </p:cNvPr>
          <p:cNvSpPr>
            <a:spLocks noGrp="1"/>
          </p:cNvSpPr>
          <p:nvPr>
            <p:ph type="title"/>
          </p:nvPr>
        </p:nvSpPr>
        <p:spPr>
          <a:xfrm>
            <a:off x="1545077" y="535583"/>
            <a:ext cx="6694875" cy="730800"/>
          </a:xfrm>
        </p:spPr>
        <p:txBody>
          <a:bodyPr/>
          <a:lstStyle/>
          <a:p>
            <a:r>
              <a:rPr lang="en-GB" dirty="0"/>
              <a:t>Key findings and themes from Youth Board meetings</a:t>
            </a:r>
          </a:p>
        </p:txBody>
      </p:sp>
      <p:grpSp>
        <p:nvGrpSpPr>
          <p:cNvPr id="24" name="Group 23">
            <a:extLst>
              <a:ext uri="{FF2B5EF4-FFF2-40B4-BE49-F238E27FC236}">
                <a16:creationId xmlns:a16="http://schemas.microsoft.com/office/drawing/2014/main" id="{81FE32E3-011A-A4D1-CE2B-0D0BAB1E9CD2}"/>
              </a:ext>
            </a:extLst>
          </p:cNvPr>
          <p:cNvGrpSpPr/>
          <p:nvPr/>
        </p:nvGrpSpPr>
        <p:grpSpPr>
          <a:xfrm>
            <a:off x="463826" y="3790122"/>
            <a:ext cx="5436102" cy="1010370"/>
            <a:chOff x="6266250" y="1646675"/>
            <a:chExt cx="5162550" cy="976574"/>
          </a:xfrm>
          <a:effectLst>
            <a:outerShdw blurRad="50800" dist="38100" dir="2700000" algn="tl" rotWithShape="0">
              <a:prstClr val="black">
                <a:alpha val="40000"/>
              </a:prstClr>
            </a:outerShdw>
          </a:effectLst>
        </p:grpSpPr>
        <p:sp>
          <p:nvSpPr>
            <p:cNvPr id="19" name="Text Placeholder 3">
              <a:extLst>
                <a:ext uri="{FF2B5EF4-FFF2-40B4-BE49-F238E27FC236}">
                  <a16:creationId xmlns:a16="http://schemas.microsoft.com/office/drawing/2014/main" id="{E5549D9F-7017-C671-1493-9A330D5AA243}"/>
                </a:ext>
              </a:extLst>
            </p:cNvPr>
            <p:cNvSpPr txBox="1">
              <a:spLocks/>
            </p:cNvSpPr>
            <p:nvPr/>
          </p:nvSpPr>
          <p:spPr>
            <a:xfrm>
              <a:off x="6266250" y="1970675"/>
              <a:ext cx="5162550" cy="652574"/>
            </a:xfrm>
            <a:prstGeom prst="rect">
              <a:avLst/>
            </a:prstGeom>
            <a:solidFill>
              <a:srgbClr val="E8EDEE"/>
            </a:solidFill>
            <a:ln w="19050">
              <a:noFill/>
            </a:ln>
          </p:spPr>
          <p:txBody>
            <a:bodyPr wrap="square" tIns="108000" bIns="108000" numCol="1" spcCol="540000">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Arial" panose="020B0604020202020204" pitchFamily="34" charset="0"/>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fontAlgn="b">
                <a:spcBef>
                  <a:spcPts val="0"/>
                </a:spcBef>
                <a:spcAft>
                  <a:spcPts val="1200"/>
                </a:spcAft>
                <a:buNone/>
              </a:pPr>
              <a:r>
                <a:rPr lang="en-GB" sz="1100" dirty="0">
                  <a:solidFill>
                    <a:srgbClr val="425463"/>
                  </a:solidFill>
                  <a:latin typeface="+mj-lt"/>
                </a:rPr>
                <a:t>The youth board were interested in learning what support is available in the prevention and early intervention space including interest in tools and resources which can help to prevent or help self manage mental health.  </a:t>
              </a:r>
              <a:endParaRPr lang="en-GB" sz="1100" b="1" dirty="0">
                <a:solidFill>
                  <a:srgbClr val="425463"/>
                </a:solidFill>
                <a:latin typeface="+mj-lt"/>
              </a:endParaRPr>
            </a:p>
          </p:txBody>
        </p:sp>
        <p:sp>
          <p:nvSpPr>
            <p:cNvPr id="20" name="Rectangle: Rounded Corners 19">
              <a:extLst>
                <a:ext uri="{FF2B5EF4-FFF2-40B4-BE49-F238E27FC236}">
                  <a16:creationId xmlns:a16="http://schemas.microsoft.com/office/drawing/2014/main" id="{81FF0120-D29D-1E3F-0FE0-387129584F60}"/>
                </a:ext>
              </a:extLst>
            </p:cNvPr>
            <p:cNvSpPr/>
            <p:nvPr/>
          </p:nvSpPr>
          <p:spPr>
            <a:xfrm>
              <a:off x="6266250" y="1646675"/>
              <a:ext cx="5162550" cy="324000"/>
            </a:xfrm>
            <a:prstGeom prst="roundRect">
              <a:avLst>
                <a:gd name="adj" fmla="val 0"/>
              </a:avLst>
            </a:prstGeom>
            <a:solidFill>
              <a:schemeClr val="accent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dirty="0">
                  <a:solidFill>
                    <a:schemeClr val="bg1"/>
                  </a:solidFill>
                </a:rPr>
                <a:t>Prevention and how to self regulate</a:t>
              </a:r>
            </a:p>
          </p:txBody>
        </p:sp>
      </p:grpSp>
      <p:grpSp>
        <p:nvGrpSpPr>
          <p:cNvPr id="25" name="Group 24">
            <a:extLst>
              <a:ext uri="{FF2B5EF4-FFF2-40B4-BE49-F238E27FC236}">
                <a16:creationId xmlns:a16="http://schemas.microsoft.com/office/drawing/2014/main" id="{86A81531-8306-DAF1-8D2E-ADB0DCB6BDE8}"/>
              </a:ext>
            </a:extLst>
          </p:cNvPr>
          <p:cNvGrpSpPr/>
          <p:nvPr/>
        </p:nvGrpSpPr>
        <p:grpSpPr>
          <a:xfrm>
            <a:off x="6292072" y="1151671"/>
            <a:ext cx="5256000" cy="2925746"/>
            <a:chOff x="6266250" y="4753610"/>
            <a:chExt cx="5162550" cy="2925746"/>
          </a:xfrm>
          <a:effectLst>
            <a:outerShdw blurRad="50800" dist="38100" dir="2700000" algn="tl" rotWithShape="0">
              <a:prstClr val="black">
                <a:alpha val="40000"/>
              </a:prstClr>
            </a:outerShdw>
          </a:effectLst>
        </p:grpSpPr>
        <p:sp>
          <p:nvSpPr>
            <p:cNvPr id="21" name="Text Placeholder 3">
              <a:extLst>
                <a:ext uri="{FF2B5EF4-FFF2-40B4-BE49-F238E27FC236}">
                  <a16:creationId xmlns:a16="http://schemas.microsoft.com/office/drawing/2014/main" id="{2FA0B495-04C0-6828-215B-F46F963FBC7E}"/>
                </a:ext>
              </a:extLst>
            </p:cNvPr>
            <p:cNvSpPr txBox="1">
              <a:spLocks/>
            </p:cNvSpPr>
            <p:nvPr/>
          </p:nvSpPr>
          <p:spPr>
            <a:xfrm>
              <a:off x="6266250" y="5041610"/>
              <a:ext cx="5162550" cy="2637746"/>
            </a:xfrm>
            <a:prstGeom prst="rect">
              <a:avLst/>
            </a:prstGeom>
            <a:solidFill>
              <a:srgbClr val="E8EDEE"/>
            </a:solidFill>
            <a:ln w="19050">
              <a:noFill/>
            </a:ln>
          </p:spPr>
          <p:txBody>
            <a:bodyPr wrap="square" tIns="108000" bIns="108000" numCol="1" spcCol="540000">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Arial" panose="020B0604020202020204" pitchFamily="34" charset="0"/>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fontAlgn="b">
                <a:spcBef>
                  <a:spcPts val="0"/>
                </a:spcBef>
                <a:spcAft>
                  <a:spcPts val="1200"/>
                </a:spcAft>
                <a:buNone/>
              </a:pPr>
              <a:r>
                <a:rPr lang="en-GB" sz="1100" dirty="0">
                  <a:solidFill>
                    <a:srgbClr val="425463"/>
                  </a:solidFill>
                  <a:latin typeface="+mj-lt"/>
                </a:rPr>
                <a:t>The young people were very interested in opportunities to provide support for young people who are on waiting lists. Young people identified the following ideas for what support could be providing for those who are waiting: </a:t>
              </a:r>
            </a:p>
            <a:p>
              <a:pPr marL="0" lvl="1" indent="0" fontAlgn="b">
                <a:spcBef>
                  <a:spcPts val="0"/>
                </a:spcBef>
                <a:spcAft>
                  <a:spcPts val="1200"/>
                </a:spcAft>
                <a:buNone/>
              </a:pPr>
              <a:r>
                <a:rPr lang="en-GB" sz="1100" dirty="0">
                  <a:solidFill>
                    <a:srgbClr val="425463"/>
                  </a:solidFill>
                  <a:latin typeface="+mj-lt"/>
                </a:rPr>
                <a:t>Groups - </a:t>
              </a:r>
              <a:r>
                <a:rPr lang="en-GB" sz="1100" dirty="0">
                  <a:solidFill>
                    <a:srgbClr val="425463"/>
                  </a:solidFill>
                  <a:latin typeface="Arial" panose="020B0604020202020204" pitchFamily="34" charset="0"/>
                  <a:cs typeface="Arial" panose="020B0604020202020204" pitchFamily="34" charset="0"/>
                </a:rPr>
                <a:t>offering group support which could be digital, in person, condition based or age based</a:t>
              </a:r>
            </a:p>
            <a:p>
              <a:pPr marL="0" lvl="1" indent="0" fontAlgn="b">
                <a:spcBef>
                  <a:spcPts val="0"/>
                </a:spcBef>
                <a:spcAft>
                  <a:spcPts val="1200"/>
                </a:spcAft>
                <a:buNone/>
              </a:pPr>
              <a:r>
                <a:rPr lang="en-GB" sz="1100" dirty="0">
                  <a:solidFill>
                    <a:srgbClr val="425463"/>
                  </a:solidFill>
                  <a:latin typeface="+mj-lt"/>
                </a:rPr>
                <a:t>Digital – apps or </a:t>
              </a:r>
              <a:r>
                <a:rPr lang="en-GB" sz="1100" dirty="0">
                  <a:solidFill>
                    <a:srgbClr val="425463"/>
                  </a:solidFill>
                  <a:latin typeface="Arial" panose="020B0604020202020204" pitchFamily="34" charset="0"/>
                  <a:cs typeface="Arial" panose="020B0604020202020204" pitchFamily="34" charset="0"/>
                </a:rPr>
                <a:t>forums for YP to share and support each other, could have different spaces e.g., self help </a:t>
              </a:r>
            </a:p>
            <a:p>
              <a:pPr marL="0" lvl="1" indent="0" fontAlgn="b">
                <a:spcBef>
                  <a:spcPts val="0"/>
                </a:spcBef>
                <a:spcAft>
                  <a:spcPts val="1200"/>
                </a:spcAft>
                <a:buNone/>
              </a:pPr>
              <a:r>
                <a:rPr lang="en-GB" sz="1100" dirty="0">
                  <a:solidFill>
                    <a:srgbClr val="425463"/>
                  </a:solidFill>
                  <a:latin typeface="+mj-lt"/>
                </a:rPr>
                <a:t>Learning - </a:t>
              </a:r>
              <a:r>
                <a:rPr lang="en-GB" sz="1100" dirty="0">
                  <a:solidFill>
                    <a:srgbClr val="425463"/>
                  </a:solidFill>
                  <a:latin typeface="Arial" panose="020B0604020202020204" pitchFamily="34" charset="0"/>
                  <a:cs typeface="Arial" panose="020B0604020202020204" pitchFamily="34" charset="0"/>
                </a:rPr>
                <a:t>learning about the different types of therapy available </a:t>
              </a:r>
            </a:p>
            <a:p>
              <a:pPr marL="0" lvl="1" indent="0" fontAlgn="b">
                <a:spcBef>
                  <a:spcPts val="0"/>
                </a:spcBef>
                <a:spcAft>
                  <a:spcPts val="1200"/>
                </a:spcAft>
                <a:buNone/>
              </a:pPr>
              <a:r>
                <a:rPr lang="en-GB" sz="1100" dirty="0">
                  <a:solidFill>
                    <a:srgbClr val="425463"/>
                  </a:solidFill>
                  <a:latin typeface="+mj-lt"/>
                </a:rPr>
                <a:t>Participation - </a:t>
              </a:r>
              <a:r>
                <a:rPr lang="en-GB" sz="1100" dirty="0">
                  <a:solidFill>
                    <a:srgbClr val="425463"/>
                  </a:solidFill>
                  <a:latin typeface="Arial" panose="020B0604020202020204" pitchFamily="34" charset="0"/>
                  <a:cs typeface="Arial" panose="020B0604020202020204" pitchFamily="34" charset="0"/>
                </a:rPr>
                <a:t>offer other activities for young people to be involved in to provide a greater sense of purpose </a:t>
              </a:r>
            </a:p>
            <a:p>
              <a:pPr marL="0" lvl="1" indent="0" fontAlgn="b">
                <a:spcBef>
                  <a:spcPts val="0"/>
                </a:spcBef>
                <a:spcAft>
                  <a:spcPts val="1200"/>
                </a:spcAft>
                <a:buNone/>
              </a:pPr>
              <a:endParaRPr lang="en-GB" sz="1100" dirty="0">
                <a:solidFill>
                  <a:srgbClr val="425463"/>
                </a:solidFill>
                <a:latin typeface="+mj-lt"/>
              </a:endParaRPr>
            </a:p>
          </p:txBody>
        </p:sp>
        <p:sp>
          <p:nvSpPr>
            <p:cNvPr id="22" name="Rectangle: Rounded Corners 21">
              <a:extLst>
                <a:ext uri="{FF2B5EF4-FFF2-40B4-BE49-F238E27FC236}">
                  <a16:creationId xmlns:a16="http://schemas.microsoft.com/office/drawing/2014/main" id="{29106E3A-F971-76FA-2183-69FE1CEC640D}"/>
                </a:ext>
              </a:extLst>
            </p:cNvPr>
            <p:cNvSpPr/>
            <p:nvPr/>
          </p:nvSpPr>
          <p:spPr>
            <a:xfrm>
              <a:off x="6266250" y="4753610"/>
              <a:ext cx="5162550" cy="288000"/>
            </a:xfrm>
            <a:prstGeom prst="roundRect">
              <a:avLst>
                <a:gd name="adj" fmla="val 0"/>
              </a:avLst>
            </a:prstGeom>
            <a:solidFill>
              <a:schemeClr val="accent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dirty="0">
                  <a:solidFill>
                    <a:schemeClr val="bg1"/>
                  </a:solidFill>
                </a:rPr>
                <a:t>Support for CYP and families when waiting </a:t>
              </a:r>
            </a:p>
          </p:txBody>
        </p:sp>
      </p:grpSp>
      <p:grpSp>
        <p:nvGrpSpPr>
          <p:cNvPr id="26" name="Group 25">
            <a:extLst>
              <a:ext uri="{FF2B5EF4-FFF2-40B4-BE49-F238E27FC236}">
                <a16:creationId xmlns:a16="http://schemas.microsoft.com/office/drawing/2014/main" id="{A16335DD-02CA-43CE-E59A-E1397A7B7105}"/>
              </a:ext>
            </a:extLst>
          </p:cNvPr>
          <p:cNvGrpSpPr/>
          <p:nvPr/>
        </p:nvGrpSpPr>
        <p:grpSpPr>
          <a:xfrm>
            <a:off x="6292072" y="4349389"/>
            <a:ext cx="5256000" cy="1916332"/>
            <a:chOff x="763200" y="4528770"/>
            <a:chExt cx="5162550" cy="1916332"/>
          </a:xfrm>
          <a:effectLst>
            <a:outerShdw blurRad="50800" dist="38100" dir="2700000" algn="tl" rotWithShape="0">
              <a:prstClr val="black">
                <a:alpha val="40000"/>
              </a:prstClr>
            </a:outerShdw>
          </a:effectLst>
        </p:grpSpPr>
        <p:sp>
          <p:nvSpPr>
            <p:cNvPr id="27" name="Text Placeholder 3">
              <a:extLst>
                <a:ext uri="{FF2B5EF4-FFF2-40B4-BE49-F238E27FC236}">
                  <a16:creationId xmlns:a16="http://schemas.microsoft.com/office/drawing/2014/main" id="{10E89B7E-52BB-69D9-1EB0-182EEDBBD483}"/>
                </a:ext>
              </a:extLst>
            </p:cNvPr>
            <p:cNvSpPr txBox="1">
              <a:spLocks/>
            </p:cNvSpPr>
            <p:nvPr/>
          </p:nvSpPr>
          <p:spPr>
            <a:xfrm>
              <a:off x="763200" y="4852770"/>
              <a:ext cx="5162550" cy="1592332"/>
            </a:xfrm>
            <a:prstGeom prst="rect">
              <a:avLst/>
            </a:prstGeom>
            <a:solidFill>
              <a:srgbClr val="E8EDEE"/>
            </a:solidFill>
            <a:ln w="19050">
              <a:noFill/>
            </a:ln>
          </p:spPr>
          <p:txBody>
            <a:bodyPr wrap="square" tIns="108000" bIns="108000" numCol="1" spcCol="540000">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Arial" panose="020B0604020202020204" pitchFamily="34" charset="0"/>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fontAlgn="b">
                <a:spcBef>
                  <a:spcPts val="0"/>
                </a:spcBef>
                <a:spcAft>
                  <a:spcPts val="1200"/>
                </a:spcAft>
                <a:buNone/>
              </a:pPr>
              <a:r>
                <a:rPr lang="en-GB" sz="1100" dirty="0">
                  <a:solidFill>
                    <a:srgbClr val="425463"/>
                  </a:solidFill>
                  <a:latin typeface="+mj-lt"/>
                </a:rPr>
                <a:t>A key theme raised by the Youth Board was around communications and how to improve them. Young people commented on:</a:t>
              </a:r>
            </a:p>
            <a:p>
              <a:pPr lvl="1" fontAlgn="b">
                <a:spcBef>
                  <a:spcPts val="0"/>
                </a:spcBef>
                <a:spcAft>
                  <a:spcPts val="1200"/>
                </a:spcAft>
              </a:pPr>
              <a:r>
                <a:rPr lang="en-GB" sz="1100" dirty="0">
                  <a:solidFill>
                    <a:srgbClr val="425463"/>
                  </a:solidFill>
                  <a:latin typeface="+mj-lt"/>
                </a:rPr>
                <a:t>Many young people, parents and carers are not aware of what support is available for them locally. How can the NHS improve this. </a:t>
              </a:r>
            </a:p>
            <a:p>
              <a:pPr lvl="1" fontAlgn="b">
                <a:spcBef>
                  <a:spcPts val="0"/>
                </a:spcBef>
                <a:spcAft>
                  <a:spcPts val="1200"/>
                </a:spcAft>
              </a:pPr>
              <a:r>
                <a:rPr lang="en-GB" sz="1100" dirty="0">
                  <a:solidFill>
                    <a:srgbClr val="425463"/>
                  </a:solidFill>
                  <a:latin typeface="+mj-lt"/>
                </a:rPr>
                <a:t>How can services offer better two way communication with CYP/families. For example if a young person needs to change an appointment or if they no longer need one..</a:t>
              </a:r>
            </a:p>
          </p:txBody>
        </p:sp>
        <p:sp>
          <p:nvSpPr>
            <p:cNvPr id="28" name="Rectangle: Rounded Corners 27">
              <a:extLst>
                <a:ext uri="{FF2B5EF4-FFF2-40B4-BE49-F238E27FC236}">
                  <a16:creationId xmlns:a16="http://schemas.microsoft.com/office/drawing/2014/main" id="{92221F68-6F8B-453D-7F53-2FF5228875A7}"/>
                </a:ext>
              </a:extLst>
            </p:cNvPr>
            <p:cNvSpPr/>
            <p:nvPr/>
          </p:nvSpPr>
          <p:spPr>
            <a:xfrm>
              <a:off x="763200" y="4528770"/>
              <a:ext cx="5162550" cy="324000"/>
            </a:xfrm>
            <a:prstGeom prst="roundRect">
              <a:avLst>
                <a:gd name="adj" fmla="val 0"/>
              </a:avLst>
            </a:prstGeom>
            <a:solidFill>
              <a:schemeClr val="accent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dirty="0">
                  <a:solidFill>
                    <a:schemeClr val="bg1"/>
                  </a:solidFill>
                </a:rPr>
                <a:t>How to know about services and how to contact them</a:t>
              </a:r>
            </a:p>
          </p:txBody>
        </p:sp>
      </p:grpSp>
      <p:grpSp>
        <p:nvGrpSpPr>
          <p:cNvPr id="6" name="Group 5">
            <a:extLst>
              <a:ext uri="{FF2B5EF4-FFF2-40B4-BE49-F238E27FC236}">
                <a16:creationId xmlns:a16="http://schemas.microsoft.com/office/drawing/2014/main" id="{E1E9CB84-5836-FD80-86FD-090696011F34}"/>
              </a:ext>
            </a:extLst>
          </p:cNvPr>
          <p:cNvGrpSpPr/>
          <p:nvPr/>
        </p:nvGrpSpPr>
        <p:grpSpPr>
          <a:xfrm>
            <a:off x="463826" y="5181600"/>
            <a:ext cx="5531264" cy="1263445"/>
            <a:chOff x="6266250" y="1646675"/>
            <a:chExt cx="5162550" cy="1151507"/>
          </a:xfrm>
          <a:effectLst>
            <a:outerShdw blurRad="50800" dist="38100" dir="2700000" algn="tl" rotWithShape="0">
              <a:prstClr val="black">
                <a:alpha val="40000"/>
              </a:prstClr>
            </a:outerShdw>
          </a:effectLst>
        </p:grpSpPr>
        <p:sp>
          <p:nvSpPr>
            <p:cNvPr id="7" name="Text Placeholder 3">
              <a:extLst>
                <a:ext uri="{FF2B5EF4-FFF2-40B4-BE49-F238E27FC236}">
                  <a16:creationId xmlns:a16="http://schemas.microsoft.com/office/drawing/2014/main" id="{F96B792F-3B76-C62A-6328-F8724E441A1C}"/>
                </a:ext>
              </a:extLst>
            </p:cNvPr>
            <p:cNvSpPr txBox="1">
              <a:spLocks/>
            </p:cNvSpPr>
            <p:nvPr/>
          </p:nvSpPr>
          <p:spPr>
            <a:xfrm>
              <a:off x="6266250" y="1970675"/>
              <a:ext cx="5162550" cy="827507"/>
            </a:xfrm>
            <a:prstGeom prst="rect">
              <a:avLst/>
            </a:prstGeom>
            <a:solidFill>
              <a:srgbClr val="E8EDEE"/>
            </a:solidFill>
            <a:ln w="19050">
              <a:noFill/>
            </a:ln>
          </p:spPr>
          <p:txBody>
            <a:bodyPr wrap="square" tIns="108000" bIns="108000" numCol="1" spcCol="540000">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Arial" panose="020B0604020202020204" pitchFamily="34" charset="0"/>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fontAlgn="b">
                <a:spcBef>
                  <a:spcPts val="0"/>
                </a:spcBef>
                <a:spcAft>
                  <a:spcPts val="1200"/>
                </a:spcAft>
                <a:buNone/>
              </a:pPr>
              <a:r>
                <a:rPr lang="en-GB" sz="1100" dirty="0">
                  <a:latin typeface="+mj-lt"/>
                </a:rPr>
                <a:t>The youth board fed back concerns about whether services have developed joint up working or mechanisms to avoid young people having to retell (often triggering or upsetting) experiences so many times whilst seeking and receiving support for their mental health.  </a:t>
              </a:r>
            </a:p>
          </p:txBody>
        </p:sp>
        <p:sp>
          <p:nvSpPr>
            <p:cNvPr id="8" name="Rectangle: Rounded Corners 7">
              <a:extLst>
                <a:ext uri="{FF2B5EF4-FFF2-40B4-BE49-F238E27FC236}">
                  <a16:creationId xmlns:a16="http://schemas.microsoft.com/office/drawing/2014/main" id="{09F5ED69-633B-66CF-1A4A-177077B92D33}"/>
                </a:ext>
              </a:extLst>
            </p:cNvPr>
            <p:cNvSpPr/>
            <p:nvPr/>
          </p:nvSpPr>
          <p:spPr>
            <a:xfrm>
              <a:off x="6266250" y="1646675"/>
              <a:ext cx="5162550" cy="324000"/>
            </a:xfrm>
            <a:prstGeom prst="roundRect">
              <a:avLst>
                <a:gd name="adj" fmla="val 0"/>
              </a:avLst>
            </a:prstGeom>
            <a:solidFill>
              <a:schemeClr val="accent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dirty="0">
                  <a:solidFill>
                    <a:schemeClr val="bg1"/>
                  </a:solidFill>
                </a:rPr>
                <a:t>Journey through pathway and having to repeat stories </a:t>
              </a:r>
            </a:p>
          </p:txBody>
        </p:sp>
      </p:grpSp>
      <p:grpSp>
        <p:nvGrpSpPr>
          <p:cNvPr id="10" name="Group 9">
            <a:extLst>
              <a:ext uri="{FF2B5EF4-FFF2-40B4-BE49-F238E27FC236}">
                <a16:creationId xmlns:a16="http://schemas.microsoft.com/office/drawing/2014/main" id="{87A1F4FE-F011-D175-055F-662C9D202AF9}"/>
              </a:ext>
            </a:extLst>
          </p:cNvPr>
          <p:cNvGrpSpPr/>
          <p:nvPr/>
        </p:nvGrpSpPr>
        <p:grpSpPr>
          <a:xfrm>
            <a:off x="463826" y="1151671"/>
            <a:ext cx="5436102" cy="2424054"/>
            <a:chOff x="763200" y="4551425"/>
            <a:chExt cx="5162550" cy="2376305"/>
          </a:xfrm>
          <a:effectLst>
            <a:outerShdw blurRad="50800" dist="38100" dir="2700000" algn="tl" rotWithShape="0">
              <a:prstClr val="black">
                <a:alpha val="40000"/>
              </a:prstClr>
            </a:outerShdw>
          </a:effectLst>
        </p:grpSpPr>
        <p:sp>
          <p:nvSpPr>
            <p:cNvPr id="11" name="Text Placeholder 3">
              <a:extLst>
                <a:ext uri="{FF2B5EF4-FFF2-40B4-BE49-F238E27FC236}">
                  <a16:creationId xmlns:a16="http://schemas.microsoft.com/office/drawing/2014/main" id="{0C2671CB-A8E2-572A-BD8E-AD671CCD86EB}"/>
                </a:ext>
              </a:extLst>
            </p:cNvPr>
            <p:cNvSpPr txBox="1">
              <a:spLocks/>
            </p:cNvSpPr>
            <p:nvPr/>
          </p:nvSpPr>
          <p:spPr>
            <a:xfrm>
              <a:off x="763200" y="4918719"/>
              <a:ext cx="5162550" cy="2009011"/>
            </a:xfrm>
            <a:prstGeom prst="rect">
              <a:avLst/>
            </a:prstGeom>
            <a:solidFill>
              <a:srgbClr val="E8EDEE"/>
            </a:solidFill>
            <a:ln w="19050">
              <a:noFill/>
            </a:ln>
          </p:spPr>
          <p:txBody>
            <a:bodyPr wrap="square" tIns="108000" bIns="108000" numCol="1" spcCol="540000">
              <a:sp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425563"/>
                  </a:solidFill>
                  <a:latin typeface="Arial" panose="020B0604020202020204" pitchFamily="34" charset="0"/>
                  <a:ea typeface="+mn-ea"/>
                  <a:cs typeface="+mn-cs"/>
                </a:defRPr>
              </a:lvl1pPr>
              <a:lvl2pPr marL="180975"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2pPr>
              <a:lvl3pPr marL="355600" indent="-17462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3pPr>
              <a:lvl4pPr marL="538163" indent="-182563"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4pPr>
              <a:lvl5pPr marL="719138" indent="-180975" algn="l" defTabSz="914400" rtl="0" eaLnBrk="1" latinLnBrk="0" hangingPunct="1">
                <a:lnSpc>
                  <a:spcPct val="90000"/>
                </a:lnSpc>
                <a:spcBef>
                  <a:spcPts val="500"/>
                </a:spcBef>
                <a:buFont typeface="Arial" panose="020B0604020202020204" pitchFamily="34" charset="0"/>
                <a:buChar char="•"/>
                <a:defRPr sz="1200" kern="1200">
                  <a:solidFill>
                    <a:srgbClr val="425563"/>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fontAlgn="b">
                <a:spcBef>
                  <a:spcPts val="0"/>
                </a:spcBef>
                <a:spcAft>
                  <a:spcPts val="1200"/>
                </a:spcAft>
                <a:buNone/>
              </a:pPr>
              <a:r>
                <a:rPr lang="en-GB" sz="1100" dirty="0">
                  <a:solidFill>
                    <a:srgbClr val="425463"/>
                  </a:solidFill>
                  <a:latin typeface="+mj-lt"/>
                </a:rPr>
                <a:t>The Youth Board discussed inequalities quite broadly including thinking about intersectionality. However they also raised some key questions and concerns about age and racialised communities. </a:t>
              </a:r>
            </a:p>
            <a:p>
              <a:pPr marL="0" lvl="1" indent="0" fontAlgn="b">
                <a:spcBef>
                  <a:spcPts val="0"/>
                </a:spcBef>
                <a:spcAft>
                  <a:spcPts val="1200"/>
                </a:spcAft>
                <a:buNone/>
              </a:pPr>
              <a:r>
                <a:rPr lang="en-GB" sz="1100" dirty="0">
                  <a:solidFill>
                    <a:srgbClr val="425463"/>
                  </a:solidFill>
                  <a:latin typeface="+mj-lt"/>
                </a:rPr>
                <a:t>Age – </a:t>
              </a:r>
              <a:r>
                <a:rPr lang="en-GB" sz="1100" dirty="0"/>
                <a:t>Risk is that YP will turn 18 before wait time ends. At 18 they could be sent directly to adult services and then have to wait again. YP also discussed how ageism could be linked to the postcode lottery of what support is available locally.</a:t>
              </a:r>
            </a:p>
            <a:p>
              <a:pPr marL="0" lvl="1" indent="0" fontAlgn="b">
                <a:spcBef>
                  <a:spcPts val="0"/>
                </a:spcBef>
                <a:spcAft>
                  <a:spcPts val="1200"/>
                </a:spcAft>
                <a:buNone/>
              </a:pPr>
              <a:r>
                <a:rPr lang="en-GB" sz="1100" dirty="0">
                  <a:solidFill>
                    <a:srgbClr val="425463"/>
                  </a:solidFill>
                  <a:latin typeface="+mj-lt"/>
                </a:rPr>
                <a:t>Racialised communities – The group discussed concerns around adultification of black children, stigma, YP </a:t>
              </a:r>
              <a:r>
                <a:rPr lang="en-GB" sz="1100" dirty="0"/>
                <a:t>more likely to be dealt with by police, issues around accessing support for different groups and whether staff were representative of communities.</a:t>
              </a:r>
              <a:endParaRPr lang="en-GB" sz="1100" dirty="0">
                <a:solidFill>
                  <a:srgbClr val="425463"/>
                </a:solidFill>
                <a:latin typeface="+mj-lt"/>
              </a:endParaRPr>
            </a:p>
          </p:txBody>
        </p:sp>
        <p:sp>
          <p:nvSpPr>
            <p:cNvPr id="12" name="Rectangle: Rounded Corners 11">
              <a:extLst>
                <a:ext uri="{FF2B5EF4-FFF2-40B4-BE49-F238E27FC236}">
                  <a16:creationId xmlns:a16="http://schemas.microsoft.com/office/drawing/2014/main" id="{444E96F3-05BA-C58C-DDB2-12E8C88B4053}"/>
                </a:ext>
              </a:extLst>
            </p:cNvPr>
            <p:cNvSpPr/>
            <p:nvPr/>
          </p:nvSpPr>
          <p:spPr>
            <a:xfrm>
              <a:off x="763200" y="4551425"/>
              <a:ext cx="5162550" cy="324000"/>
            </a:xfrm>
            <a:prstGeom prst="roundRect">
              <a:avLst>
                <a:gd name="adj" fmla="val 0"/>
              </a:avLst>
            </a:prstGeom>
            <a:solidFill>
              <a:schemeClr val="accent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00" dirty="0">
                  <a:solidFill>
                    <a:schemeClr val="bg1"/>
                  </a:solidFill>
                </a:rPr>
                <a:t>Inequalities </a:t>
              </a:r>
            </a:p>
          </p:txBody>
        </p:sp>
      </p:grpSp>
    </p:spTree>
    <p:extLst>
      <p:ext uri="{BB962C8B-B14F-4D97-AF65-F5344CB8AC3E}">
        <p14:creationId xmlns:p14="http://schemas.microsoft.com/office/powerpoint/2010/main" val="1018674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A2FAD3D-F2D4-4351-85BC-52A3D8F07E50}"/>
              </a:ext>
            </a:extLst>
          </p:cNvPr>
          <p:cNvSpPr>
            <a:spLocks noGrp="1"/>
          </p:cNvSpPr>
          <p:nvPr>
            <p:ph type="body" sz="quarter" idx="13"/>
          </p:nvPr>
        </p:nvSpPr>
        <p:spPr>
          <a:xfrm>
            <a:off x="1783118" y="659625"/>
            <a:ext cx="10306135" cy="728826"/>
          </a:xfrm>
        </p:spPr>
        <p:txBody>
          <a:bodyPr/>
          <a:lstStyle/>
          <a:p>
            <a:r>
              <a:rPr lang="en-GB" dirty="0">
                <a:latin typeface="Arial" panose="020B0604020202020204" pitchFamily="34" charset="0"/>
                <a:cs typeface="Arial" panose="020B0604020202020204" pitchFamily="34" charset="0"/>
              </a:rPr>
              <a:t>Feedback and learning from stakeholder interviews </a:t>
            </a:r>
          </a:p>
        </p:txBody>
      </p:sp>
      <p:pic>
        <p:nvPicPr>
          <p:cNvPr id="166" name="Thames" hidden="1">
            <a:extLst>
              <a:ext uri="{FF2B5EF4-FFF2-40B4-BE49-F238E27FC236}">
                <a16:creationId xmlns:a16="http://schemas.microsoft.com/office/drawing/2014/main" id="{0C63CFCA-0B0B-4C5D-B60E-085BE283E3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82387" y="3700899"/>
            <a:ext cx="4276908" cy="1164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Diagram 7">
            <a:extLst>
              <a:ext uri="{FF2B5EF4-FFF2-40B4-BE49-F238E27FC236}">
                <a16:creationId xmlns:a16="http://schemas.microsoft.com/office/drawing/2014/main" id="{5F3FBD62-823C-6CAA-2630-6335CD579AC1}"/>
              </a:ext>
            </a:extLst>
          </p:cNvPr>
          <p:cNvGraphicFramePr/>
          <p:nvPr>
            <p:extLst>
              <p:ext uri="{D42A27DB-BD31-4B8C-83A1-F6EECF244321}">
                <p14:modId xmlns:p14="http://schemas.microsoft.com/office/powerpoint/2010/main" val="792984884"/>
              </p:ext>
            </p:extLst>
          </p:nvPr>
        </p:nvGraphicFramePr>
        <p:xfrm>
          <a:off x="827314" y="2046315"/>
          <a:ext cx="10402661" cy="46116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 Placeholder 4">
            <a:extLst>
              <a:ext uri="{FF2B5EF4-FFF2-40B4-BE49-F238E27FC236}">
                <a16:creationId xmlns:a16="http://schemas.microsoft.com/office/drawing/2014/main" id="{4219AB0C-FD42-F198-1EFA-78C7AD93AEC7}"/>
              </a:ext>
            </a:extLst>
          </p:cNvPr>
          <p:cNvSpPr>
            <a:spLocks noGrp="1"/>
          </p:cNvSpPr>
          <p:nvPr>
            <p:ph type="body" sz="quarter" idx="11"/>
          </p:nvPr>
        </p:nvSpPr>
        <p:spPr>
          <a:xfrm>
            <a:off x="701454" y="1303242"/>
            <a:ext cx="10528521" cy="495381"/>
          </a:xfrm>
        </p:spPr>
        <p:txBody>
          <a:bodyPr lIns="91440" tIns="45720" rIns="91440" bIns="45720" anchor="t"/>
          <a:lstStyle/>
          <a:p>
            <a:r>
              <a:rPr lang="en-GB" dirty="0"/>
              <a:t>The young people developed a series of questions for stakeholders based on discussions at our youth board meetings. Outlined below features the learning and feedback from the interviews. </a:t>
            </a:r>
          </a:p>
        </p:txBody>
      </p:sp>
      <p:sp>
        <p:nvSpPr>
          <p:cNvPr id="3" name="Slide Number Placeholder 1">
            <a:extLst>
              <a:ext uri="{FF2B5EF4-FFF2-40B4-BE49-F238E27FC236}">
                <a16:creationId xmlns:a16="http://schemas.microsoft.com/office/drawing/2014/main" id="{D3A5443C-C900-9C5E-926C-4D147E8F5B90}"/>
              </a:ext>
            </a:extLst>
          </p:cNvPr>
          <p:cNvSpPr txBox="1">
            <a:spLocks/>
          </p:cNvSpPr>
          <p:nvPr/>
        </p:nvSpPr>
        <p:spPr>
          <a:xfrm>
            <a:off x="11303000" y="6492875"/>
            <a:ext cx="8890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839E00-920F-44B0-A87D-3D18AF2DE1AE}" type="slidenum">
              <a:rPr lang="en-GB" smtClean="0"/>
              <a:pPr/>
              <a:t>8</a:t>
            </a:fld>
            <a:endParaRPr lang="en-GB" dirty="0"/>
          </a:p>
        </p:txBody>
      </p:sp>
    </p:spTree>
    <p:extLst>
      <p:ext uri="{BB962C8B-B14F-4D97-AF65-F5344CB8AC3E}">
        <p14:creationId xmlns:p14="http://schemas.microsoft.com/office/powerpoint/2010/main" val="388010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61B9C42B-B061-118A-DEBF-41370DB27276}"/>
              </a:ext>
            </a:extLst>
          </p:cNvPr>
          <p:cNvSpPr txBox="1">
            <a:spLocks/>
          </p:cNvSpPr>
          <p:nvPr/>
        </p:nvSpPr>
        <p:spPr>
          <a:xfrm>
            <a:off x="460471" y="2128084"/>
            <a:ext cx="4018850" cy="3693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solidFill>
                  <a:schemeClr val="bg1"/>
                </a:solidFill>
              </a:rPr>
              <a:t>To find out more</a:t>
            </a:r>
          </a:p>
        </p:txBody>
      </p:sp>
      <p:sp>
        <p:nvSpPr>
          <p:cNvPr id="9" name="Text Placeholder 1">
            <a:extLst>
              <a:ext uri="{FF2B5EF4-FFF2-40B4-BE49-F238E27FC236}">
                <a16:creationId xmlns:a16="http://schemas.microsoft.com/office/drawing/2014/main" id="{EC07F4ED-EF67-EF41-3261-286057C358E3}"/>
              </a:ext>
            </a:extLst>
          </p:cNvPr>
          <p:cNvSpPr>
            <a:spLocks noGrp="1"/>
          </p:cNvSpPr>
          <p:nvPr>
            <p:ph type="body" sz="quarter" idx="11"/>
          </p:nvPr>
        </p:nvSpPr>
        <p:spPr>
          <a:xfrm>
            <a:off x="460471" y="2497416"/>
            <a:ext cx="4876100" cy="2009929"/>
          </a:xfrm>
        </p:spPr>
        <p:txBody>
          <a:bodyPr lIns="91440" tIns="45720" rIns="91440" bIns="45720" anchor="t"/>
          <a:lstStyle/>
          <a:p>
            <a:r>
              <a:rPr lang="en-GB" dirty="0">
                <a:latin typeface="Arial"/>
                <a:cs typeface="Arial"/>
              </a:rPr>
              <a:t>If you have any questions or would like to find out more information on this work, please get in touch:</a:t>
            </a:r>
          </a:p>
          <a:p>
            <a:endParaRPr lang="en-GB" dirty="0"/>
          </a:p>
          <a:p>
            <a:r>
              <a:rPr lang="en-GB" b="1" dirty="0">
                <a:latin typeface="Arial"/>
                <a:cs typeface="Arial"/>
              </a:rPr>
              <a:t>Jenny Taylor</a:t>
            </a:r>
            <a:endParaRPr lang="en-GB" b="1" dirty="0"/>
          </a:p>
          <a:p>
            <a:r>
              <a:rPr lang="en-GB" dirty="0">
                <a:latin typeface="Arial"/>
                <a:cs typeface="Arial"/>
              </a:rPr>
              <a:t>Project Manager</a:t>
            </a:r>
            <a:endParaRPr lang="en-GB" dirty="0"/>
          </a:p>
          <a:p>
            <a:r>
              <a:rPr lang="en-GB" dirty="0">
                <a:latin typeface="Arial"/>
                <a:cs typeface="Arial"/>
                <a:hlinkClick r:id="rId2">
                  <a:extLst>
                    <a:ext uri="{A12FA001-AC4F-418D-AE19-62706E023703}">
                      <ahyp:hlinkClr xmlns:ahyp="http://schemas.microsoft.com/office/drawing/2018/hyperlinkcolor" val="tx"/>
                    </a:ext>
                  </a:extLst>
                </a:hlinkClick>
              </a:rPr>
              <a:t>jennifer.taylfor85@nhs.net</a:t>
            </a:r>
            <a:r>
              <a:rPr lang="en-GB" dirty="0">
                <a:latin typeface="Arial"/>
                <a:cs typeface="Arial"/>
              </a:rPr>
              <a:t> </a:t>
            </a:r>
          </a:p>
          <a:p>
            <a:endParaRPr lang="en-GB" dirty="0"/>
          </a:p>
          <a:p>
            <a:endParaRPr lang="en-GB" dirty="0"/>
          </a:p>
          <a:p>
            <a:endParaRPr lang="en-GB" dirty="0"/>
          </a:p>
        </p:txBody>
      </p:sp>
    </p:spTree>
    <p:extLst>
      <p:ext uri="{BB962C8B-B14F-4D97-AF65-F5344CB8AC3E}">
        <p14:creationId xmlns:p14="http://schemas.microsoft.com/office/powerpoint/2010/main" val="1249798351"/>
      </p:ext>
    </p:extLst>
  </p:cSld>
  <p:clrMapOvr>
    <a:masterClrMapping/>
  </p:clrMapOvr>
</p:sld>
</file>

<file path=ppt/theme/theme1.xml><?xml version="1.0" encoding="utf-8"?>
<a:theme xmlns:a="http://schemas.openxmlformats.org/drawingml/2006/main" name="Title Pages">
  <a:themeElements>
    <a:clrScheme name="Transformation Partners">
      <a:dk1>
        <a:srgbClr val="005FB8"/>
      </a:dk1>
      <a:lt1>
        <a:srgbClr val="FFFFFF"/>
      </a:lt1>
      <a:dk2>
        <a:srgbClr val="005FBE"/>
      </a:dk2>
      <a:lt2>
        <a:srgbClr val="E6EDEE"/>
      </a:lt2>
      <a:accent1>
        <a:srgbClr val="008283"/>
      </a:accent1>
      <a:accent2>
        <a:srgbClr val="00A799"/>
      </a:accent2>
      <a:accent3>
        <a:srgbClr val="B0E0DC"/>
      </a:accent3>
      <a:accent4>
        <a:srgbClr val="723D8B"/>
      </a:accent4>
      <a:accent5>
        <a:srgbClr val="E82885"/>
      </a:accent5>
      <a:accent6>
        <a:srgbClr val="E8CCDB"/>
      </a:accent6>
      <a:hlink>
        <a:srgbClr val="00A799"/>
      </a:hlink>
      <a:folHlink>
        <a:srgbClr val="00A7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PHC NHS logo_Powerpoint v1.4 (May 2023).potx" id="{96059487-E731-4F88-B6C8-493350820231}" vid="{299C43C0-F074-4FA7-BFBD-C9891A92BBCB}"/>
    </a:ext>
  </a:extLst>
</a:theme>
</file>

<file path=ppt/theme/theme10.xml><?xml version="1.0" encoding="utf-8"?>
<a:theme xmlns:a="http://schemas.openxmlformats.org/drawingml/2006/main" name="Pink">
  <a:themeElements>
    <a:clrScheme name="TPHC">
      <a:dk1>
        <a:srgbClr val="005FB8"/>
      </a:dk1>
      <a:lt1>
        <a:srgbClr val="FFFFFF"/>
      </a:lt1>
      <a:dk2>
        <a:srgbClr val="005FBE"/>
      </a:dk2>
      <a:lt2>
        <a:srgbClr val="E6EDEE"/>
      </a:lt2>
      <a:accent1>
        <a:srgbClr val="008283"/>
      </a:accent1>
      <a:accent2>
        <a:srgbClr val="00A799"/>
      </a:accent2>
      <a:accent3>
        <a:srgbClr val="B0E0DC"/>
      </a:accent3>
      <a:accent4>
        <a:srgbClr val="723D8B"/>
      </a:accent4>
      <a:accent5>
        <a:srgbClr val="E82885"/>
      </a:accent5>
      <a:accent6>
        <a:srgbClr val="E8CCDB"/>
      </a:accent6>
      <a:hlink>
        <a:srgbClr val="00A799"/>
      </a:hlink>
      <a:folHlink>
        <a:srgbClr val="00A7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PHC NHS logo_Powerpoint v1.4 (May 2023).potx" id="{96059487-E731-4F88-B6C8-493350820231}" vid="{2D7E222B-8B52-4854-A7CC-7C56DBF31658}"/>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ith Shapes">
  <a:themeElements>
    <a:clrScheme name="TPHC">
      <a:dk1>
        <a:srgbClr val="005FB8"/>
      </a:dk1>
      <a:lt1>
        <a:srgbClr val="FFFFFF"/>
      </a:lt1>
      <a:dk2>
        <a:srgbClr val="005FBE"/>
      </a:dk2>
      <a:lt2>
        <a:srgbClr val="E6EDEE"/>
      </a:lt2>
      <a:accent1>
        <a:srgbClr val="008283"/>
      </a:accent1>
      <a:accent2>
        <a:srgbClr val="00A799"/>
      </a:accent2>
      <a:accent3>
        <a:srgbClr val="B0E0DC"/>
      </a:accent3>
      <a:accent4>
        <a:srgbClr val="723D8B"/>
      </a:accent4>
      <a:accent5>
        <a:srgbClr val="E82885"/>
      </a:accent5>
      <a:accent6>
        <a:srgbClr val="E8CCDB"/>
      </a:accent6>
      <a:hlink>
        <a:srgbClr val="00A799"/>
      </a:hlink>
      <a:folHlink>
        <a:srgbClr val="00A7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PHC NHS logo_Powerpoint v1.4 (May 2023).potx" id="{96059487-E731-4F88-B6C8-493350820231}" vid="{81CC6E4B-F807-4DB5-A2E6-D2E71EAA5477}"/>
    </a:ext>
  </a:extLst>
</a:theme>
</file>

<file path=ppt/theme/theme3.xml><?xml version="1.0" encoding="utf-8"?>
<a:theme xmlns:a="http://schemas.openxmlformats.org/drawingml/2006/main" name="Without Shapes">
  <a:themeElements>
    <a:clrScheme name="TPHC">
      <a:dk1>
        <a:srgbClr val="005FB8"/>
      </a:dk1>
      <a:lt1>
        <a:srgbClr val="FFFFFF"/>
      </a:lt1>
      <a:dk2>
        <a:srgbClr val="005FBE"/>
      </a:dk2>
      <a:lt2>
        <a:srgbClr val="E6EDEE"/>
      </a:lt2>
      <a:accent1>
        <a:srgbClr val="008283"/>
      </a:accent1>
      <a:accent2>
        <a:srgbClr val="00A799"/>
      </a:accent2>
      <a:accent3>
        <a:srgbClr val="B0E0DC"/>
      </a:accent3>
      <a:accent4>
        <a:srgbClr val="723D8B"/>
      </a:accent4>
      <a:accent5>
        <a:srgbClr val="E82885"/>
      </a:accent5>
      <a:accent6>
        <a:srgbClr val="E8CCDB"/>
      </a:accent6>
      <a:hlink>
        <a:srgbClr val="00A799"/>
      </a:hlink>
      <a:folHlink>
        <a:srgbClr val="00A7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PHC NHS logo_Powerpoint v1.4 (May 2023).potx" id="{96059487-E731-4F88-B6C8-493350820231}" vid="{7CBD066C-39A1-4086-9CD3-3ABAE31ED46D}"/>
    </a:ext>
  </a:extLst>
</a:theme>
</file>

<file path=ppt/theme/theme4.xml><?xml version="1.0" encoding="utf-8"?>
<a:theme xmlns:a="http://schemas.openxmlformats.org/drawingml/2006/main" name="Biographies">
  <a:themeElements>
    <a:clrScheme name="TPHC">
      <a:dk1>
        <a:srgbClr val="005FB8"/>
      </a:dk1>
      <a:lt1>
        <a:srgbClr val="FFFFFF"/>
      </a:lt1>
      <a:dk2>
        <a:srgbClr val="005FBE"/>
      </a:dk2>
      <a:lt2>
        <a:srgbClr val="E6EDEE"/>
      </a:lt2>
      <a:accent1>
        <a:srgbClr val="008283"/>
      </a:accent1>
      <a:accent2>
        <a:srgbClr val="00A799"/>
      </a:accent2>
      <a:accent3>
        <a:srgbClr val="B0E0DC"/>
      </a:accent3>
      <a:accent4>
        <a:srgbClr val="723D8B"/>
      </a:accent4>
      <a:accent5>
        <a:srgbClr val="E82885"/>
      </a:accent5>
      <a:accent6>
        <a:srgbClr val="E8CCDB"/>
      </a:accent6>
      <a:hlink>
        <a:srgbClr val="00A799"/>
      </a:hlink>
      <a:folHlink>
        <a:srgbClr val="00A7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PHC NHS logo_Powerpoint v1.4 (May 2023).potx" id="{96059487-E731-4F88-B6C8-493350820231}" vid="{FE8340F3-AA44-4956-A664-B2A74BE5ECD7}"/>
    </a:ext>
  </a:extLst>
</a:theme>
</file>

<file path=ppt/theme/theme5.xml><?xml version="1.0" encoding="utf-8"?>
<a:theme xmlns:a="http://schemas.openxmlformats.org/drawingml/2006/main" name="Grey">
  <a:themeElements>
    <a:clrScheme name="TPHC">
      <a:dk1>
        <a:srgbClr val="005FB8"/>
      </a:dk1>
      <a:lt1>
        <a:srgbClr val="FFFFFF"/>
      </a:lt1>
      <a:dk2>
        <a:srgbClr val="005FBE"/>
      </a:dk2>
      <a:lt2>
        <a:srgbClr val="E6EDEE"/>
      </a:lt2>
      <a:accent1>
        <a:srgbClr val="008283"/>
      </a:accent1>
      <a:accent2>
        <a:srgbClr val="00A799"/>
      </a:accent2>
      <a:accent3>
        <a:srgbClr val="B0E0DC"/>
      </a:accent3>
      <a:accent4>
        <a:srgbClr val="723D8B"/>
      </a:accent4>
      <a:accent5>
        <a:srgbClr val="E82885"/>
      </a:accent5>
      <a:accent6>
        <a:srgbClr val="E8CCDB"/>
      </a:accent6>
      <a:hlink>
        <a:srgbClr val="00A799"/>
      </a:hlink>
      <a:folHlink>
        <a:srgbClr val="00A7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PHC NHS logo_Powerpoint v1.4 (May 2023).potx" id="{96059487-E731-4F88-B6C8-493350820231}" vid="{8FC50116-3A18-4DF9-976B-A3ECDCC717F3}"/>
    </a:ext>
  </a:extLst>
</a:theme>
</file>

<file path=ppt/theme/theme6.xml><?xml version="1.0" encoding="utf-8"?>
<a:theme xmlns:a="http://schemas.openxmlformats.org/drawingml/2006/main" name="Light Green">
  <a:themeElements>
    <a:clrScheme name="TPHC">
      <a:dk1>
        <a:srgbClr val="005FB8"/>
      </a:dk1>
      <a:lt1>
        <a:srgbClr val="FFFFFF"/>
      </a:lt1>
      <a:dk2>
        <a:srgbClr val="005FBE"/>
      </a:dk2>
      <a:lt2>
        <a:srgbClr val="E6EDEE"/>
      </a:lt2>
      <a:accent1>
        <a:srgbClr val="008283"/>
      </a:accent1>
      <a:accent2>
        <a:srgbClr val="00A799"/>
      </a:accent2>
      <a:accent3>
        <a:srgbClr val="B0E0DC"/>
      </a:accent3>
      <a:accent4>
        <a:srgbClr val="723D8B"/>
      </a:accent4>
      <a:accent5>
        <a:srgbClr val="E82885"/>
      </a:accent5>
      <a:accent6>
        <a:srgbClr val="E8CCDB"/>
      </a:accent6>
      <a:hlink>
        <a:srgbClr val="00A799"/>
      </a:hlink>
      <a:folHlink>
        <a:srgbClr val="00A7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PHC NHS logo_Powerpoint v1.4 (May 2023).potx" id="{96059487-E731-4F88-B6C8-493350820231}" vid="{BB969E11-8E86-42BC-8557-A348E988A0C1}"/>
    </a:ext>
  </a:extLst>
</a:theme>
</file>

<file path=ppt/theme/theme7.xml><?xml version="1.0" encoding="utf-8"?>
<a:theme xmlns:a="http://schemas.openxmlformats.org/drawingml/2006/main" name="Dark Green">
  <a:themeElements>
    <a:clrScheme name="TPHC">
      <a:dk1>
        <a:srgbClr val="005FB8"/>
      </a:dk1>
      <a:lt1>
        <a:srgbClr val="FFFFFF"/>
      </a:lt1>
      <a:dk2>
        <a:srgbClr val="005FBE"/>
      </a:dk2>
      <a:lt2>
        <a:srgbClr val="E6EDEE"/>
      </a:lt2>
      <a:accent1>
        <a:srgbClr val="008283"/>
      </a:accent1>
      <a:accent2>
        <a:srgbClr val="00A799"/>
      </a:accent2>
      <a:accent3>
        <a:srgbClr val="B0E0DC"/>
      </a:accent3>
      <a:accent4>
        <a:srgbClr val="723D8B"/>
      </a:accent4>
      <a:accent5>
        <a:srgbClr val="E82885"/>
      </a:accent5>
      <a:accent6>
        <a:srgbClr val="E8CCDB"/>
      </a:accent6>
      <a:hlink>
        <a:srgbClr val="00A799"/>
      </a:hlink>
      <a:folHlink>
        <a:srgbClr val="00A7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PHC NHS logo_Powerpoint v1.4 (May 2023).potx" id="{96059487-E731-4F88-B6C8-493350820231}" vid="{17DDF60A-9DA0-4562-8989-85B978AD7B74}"/>
    </a:ext>
  </a:extLst>
</a:theme>
</file>

<file path=ppt/theme/theme8.xml><?xml version="1.0" encoding="utf-8"?>
<a:theme xmlns:a="http://schemas.openxmlformats.org/drawingml/2006/main" name="Blue">
  <a:themeElements>
    <a:clrScheme name="TPHC">
      <a:dk1>
        <a:srgbClr val="005FB8"/>
      </a:dk1>
      <a:lt1>
        <a:srgbClr val="FFFFFF"/>
      </a:lt1>
      <a:dk2>
        <a:srgbClr val="005FBE"/>
      </a:dk2>
      <a:lt2>
        <a:srgbClr val="E6EDEE"/>
      </a:lt2>
      <a:accent1>
        <a:srgbClr val="008283"/>
      </a:accent1>
      <a:accent2>
        <a:srgbClr val="00A799"/>
      </a:accent2>
      <a:accent3>
        <a:srgbClr val="B0E0DC"/>
      </a:accent3>
      <a:accent4>
        <a:srgbClr val="723D8B"/>
      </a:accent4>
      <a:accent5>
        <a:srgbClr val="E82885"/>
      </a:accent5>
      <a:accent6>
        <a:srgbClr val="E8CCDB"/>
      </a:accent6>
      <a:hlink>
        <a:srgbClr val="00A799"/>
      </a:hlink>
      <a:folHlink>
        <a:srgbClr val="00A7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PHC NHS logo_Powerpoint v1.4 (May 2023).potx" id="{96059487-E731-4F88-B6C8-493350820231}" vid="{E8EBD104-C415-41D8-AA14-2CAEAB98D7FB}"/>
    </a:ext>
  </a:extLst>
</a:theme>
</file>

<file path=ppt/theme/theme9.xml><?xml version="1.0" encoding="utf-8"?>
<a:theme xmlns:a="http://schemas.openxmlformats.org/drawingml/2006/main" name="Purple">
  <a:themeElements>
    <a:clrScheme name="TPHC">
      <a:dk1>
        <a:srgbClr val="005FB8"/>
      </a:dk1>
      <a:lt1>
        <a:srgbClr val="FFFFFF"/>
      </a:lt1>
      <a:dk2>
        <a:srgbClr val="005FBE"/>
      </a:dk2>
      <a:lt2>
        <a:srgbClr val="E6EDEE"/>
      </a:lt2>
      <a:accent1>
        <a:srgbClr val="008283"/>
      </a:accent1>
      <a:accent2>
        <a:srgbClr val="00A799"/>
      </a:accent2>
      <a:accent3>
        <a:srgbClr val="B0E0DC"/>
      </a:accent3>
      <a:accent4>
        <a:srgbClr val="723D8B"/>
      </a:accent4>
      <a:accent5>
        <a:srgbClr val="E82885"/>
      </a:accent5>
      <a:accent6>
        <a:srgbClr val="E8CCDB"/>
      </a:accent6>
      <a:hlink>
        <a:srgbClr val="00A799"/>
      </a:hlink>
      <a:folHlink>
        <a:srgbClr val="00A7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PHC NHS logo_Powerpoint v1.4 (May 2023).potx" id="{96059487-E731-4F88-B6C8-493350820231}" vid="{FECFF0E2-88D7-46BF-87D1-81CD06CEE54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72267BDE2C9E45B5C9EF9D33C93315" ma:contentTypeVersion="18" ma:contentTypeDescription="Create a new document." ma:contentTypeScope="" ma:versionID="fe1c30a4398c2c5cfb982877802da990">
  <xsd:schema xmlns:xsd="http://www.w3.org/2001/XMLSchema" xmlns:xs="http://www.w3.org/2001/XMLSchema" xmlns:p="http://schemas.microsoft.com/office/2006/metadata/properties" xmlns:ns1="http://schemas.microsoft.com/sharepoint/v3" xmlns:ns2="ef7bdd55-892d-4fcf-94a5-71f074f666bb" xmlns:ns3="1443d123-f4a4-497a-be51-faf00b932328" targetNamespace="http://schemas.microsoft.com/office/2006/metadata/properties" ma:root="true" ma:fieldsID="ad3ff786902cac0cecdbb90e585e683a" ns1:_="" ns2:_="" ns3:_="">
    <xsd:import namespace="http://schemas.microsoft.com/sharepoint/v3"/>
    <xsd:import namespace="ef7bdd55-892d-4fcf-94a5-71f074f666bb"/>
    <xsd:import namespace="1443d123-f4a4-497a-be51-faf00b932328"/>
    <xsd:element name="properties">
      <xsd:complexType>
        <xsd:sequence>
          <xsd:element name="documentManagement">
            <xsd:complexType>
              <xsd:all>
                <xsd:element ref="ns2:MediaServiceMetadata" minOccurs="0"/>
                <xsd:element ref="ns2:MediaServiceFastMetadata" minOccurs="0"/>
                <xsd:element ref="ns1:_ip_UnifiedCompliancePolicyProperties" minOccurs="0"/>
                <xsd:element ref="ns1:_ip_UnifiedCompliancePolicyUIActio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7bdd55-892d-4fcf-94a5-71f074f666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43d123-f4a4-497a-be51-faf00b93232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29f6645-eb3e-48d2-a6f7-c946b992af47}" ma:internalName="TaxCatchAll" ma:showField="CatchAllData" ma:web="1443d123-f4a4-497a-be51-faf00b93232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f7bdd55-892d-4fcf-94a5-71f074f666bb">
      <Terms xmlns="http://schemas.microsoft.com/office/infopath/2007/PartnerControls"/>
    </lcf76f155ced4ddcb4097134ff3c332f>
    <TaxCatchAll xmlns="1443d123-f4a4-497a-be51-faf00b932328" xsi:nil="true"/>
    <SharedWithUsers xmlns="1443d123-f4a4-497a-be51-faf00b932328">
      <UserInfo>
        <DisplayName>SharingLinks.50593e89-d322-4f22-b3e7-d89f6db84087.Flexible.14b8d064-abc9-42f8-ac1b-8f2cf11bced9</DisplayName>
        <AccountId>202</AccountId>
        <AccountType/>
      </UserInfo>
      <UserInfo>
        <DisplayName>SharingLinks.254d81b6-a2d0-4a77-93dc-1d300122b585.OrganizationEdit.6321b26c-83fc-4abc-b767-a56636018962</DisplayName>
        <AccountId>212</AccountId>
        <AccountType/>
      </UserInfo>
      <UserInfo>
        <DisplayName>SharingLinks.259d0c26-9ff0-40fe-9715-afc802b77871.Flexible.c45e8f35-f348-4ade-833f-c96030c00e29</DisplayName>
        <AccountId>215</AccountId>
        <AccountType/>
      </UserInfo>
      <UserInfo>
        <DisplayName>ROACH, Colette (ROYAL FREE LONDON NHS FOUNDATION TRUST)</DisplayName>
        <AccountId>752</AccountId>
        <AccountType/>
      </UserInfo>
      <UserInfo>
        <DisplayName>TAYLOR, Jennifer (ROYAL FREE LONDON NHS FOUNDATION TRUST)</DisplayName>
        <AccountId>746</AccountId>
        <AccountType/>
      </UserInfo>
      <UserInfo>
        <DisplayName>O'KEEFFE, Shirley (ROYAL FREE LONDON NHS FOUNDATION TRUST)</DisplayName>
        <AccountId>141</AccountId>
        <AccountType/>
      </UserInfo>
      <UserInfo>
        <DisplayName>GLEN-DAY, Victoria (ROYAL FREE LONDON NHS FOUNDATION TRUST)</DisplayName>
        <AccountId>1061</AccountId>
        <AccountType/>
      </UserInfo>
      <UserInfo>
        <DisplayName>KADIR, Fatheha (ROYAL FREE LONDON NHS FOUNDATION TRUST)</DisplayName>
        <AccountId>661</AccountId>
        <AccountType/>
      </UserInfo>
      <UserInfo>
        <DisplayName>STEVENS, Millie (ROYAL FREE LONDON NHS FOUNDATION TRUST)</DisplayName>
        <AccountId>1060</AccountId>
        <AccountType/>
      </UserInfo>
      <UserInfo>
        <DisplayName>KOCUR, William (ROYAL FREE LONDON NHS FOUNDATION TRUST)</DisplayName>
        <AccountId>348</AccountId>
        <AccountType/>
      </UserInfo>
      <UserInfo>
        <DisplayName>JOY AETUMANAKARAN, Kevin (ROYAL FREE LONDON NHS FOUNDATION TRUST)</DisplayName>
        <AccountId>533</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2B94C4FA-DA2D-4EE2-881F-DF5CB135244F}">
  <ds:schemaRefs>
    <ds:schemaRef ds:uri="1443d123-f4a4-497a-be51-faf00b932328"/>
    <ds:schemaRef ds:uri="ef7bdd55-892d-4fcf-94a5-71f074f666b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97331C1-FD96-4C28-B386-AF789780E79A}">
  <ds:schemaRefs>
    <ds:schemaRef ds:uri="http://schemas.microsoft.com/sharepoint/v3/contenttype/forms"/>
  </ds:schemaRefs>
</ds:datastoreItem>
</file>

<file path=customXml/itemProps3.xml><?xml version="1.0" encoding="utf-8"?>
<ds:datastoreItem xmlns:ds="http://schemas.openxmlformats.org/officeDocument/2006/customXml" ds:itemID="{E244FD9A-9CBA-4898-B5A6-676D45DA4384}">
  <ds:schemaRef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1443d123-f4a4-497a-be51-faf00b932328"/>
    <ds:schemaRef ds:uri="ef7bdd55-892d-4fcf-94a5-71f074f666bb"/>
    <ds:schemaRef ds:uri="http://www.w3.org/XML/1998/namespace"/>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Title Pages</Template>
  <TotalTime>7045</TotalTime>
  <Words>1895</Words>
  <Application>Microsoft Office PowerPoint</Application>
  <PresentationFormat>Widescreen</PresentationFormat>
  <Paragraphs>113</Paragraphs>
  <Slides>9</Slides>
  <Notes>4</Notes>
  <HiddenSlides>0</HiddenSlides>
  <MMClips>0</MMClips>
  <ScaleCrop>false</ScaleCrop>
  <HeadingPairs>
    <vt:vector size="6" baseType="variant">
      <vt:variant>
        <vt:lpstr>Fonts Used</vt:lpstr>
      </vt:variant>
      <vt:variant>
        <vt:i4>1</vt:i4>
      </vt:variant>
      <vt:variant>
        <vt:lpstr>Theme</vt:lpstr>
      </vt:variant>
      <vt:variant>
        <vt:i4>10</vt:i4>
      </vt:variant>
      <vt:variant>
        <vt:lpstr>Slide Titles</vt:lpstr>
      </vt:variant>
      <vt:variant>
        <vt:i4>9</vt:i4>
      </vt:variant>
    </vt:vector>
  </HeadingPairs>
  <TitlesOfParts>
    <vt:vector size="20" baseType="lpstr">
      <vt:lpstr>Arial</vt:lpstr>
      <vt:lpstr>Title Pages</vt:lpstr>
      <vt:lpstr>With Shapes</vt:lpstr>
      <vt:lpstr>Without Shapes</vt:lpstr>
      <vt:lpstr>Biographies</vt:lpstr>
      <vt:lpstr>Grey</vt:lpstr>
      <vt:lpstr>Light Green</vt:lpstr>
      <vt:lpstr>Dark Green</vt:lpstr>
      <vt:lpstr>Blue</vt:lpstr>
      <vt:lpstr>Purple</vt:lpstr>
      <vt:lpstr>Pink</vt:lpstr>
      <vt:lpstr>PowerPoint Presentation</vt:lpstr>
      <vt:lpstr>Introduction</vt:lpstr>
      <vt:lpstr>Project approach</vt:lpstr>
      <vt:lpstr>Project approach </vt:lpstr>
      <vt:lpstr>What we did</vt:lpstr>
      <vt:lpstr>Feedback and Learning</vt:lpstr>
      <vt:lpstr>Key findings and themes from Youth Board meetings</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Afroza Shamsudin</dc:creator>
  <cp:keywords/>
  <dc:description/>
  <cp:lastModifiedBy>Shah, Neena</cp:lastModifiedBy>
  <cp:revision>40</cp:revision>
  <dcterms:created xsi:type="dcterms:W3CDTF">2023-10-06T09:07:48Z</dcterms:created>
  <dcterms:modified xsi:type="dcterms:W3CDTF">2024-09-17T09:50:06Z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0x0101007E72267BDE2C9E45B5C9EF9D33C93315</vt:lpwstr>
  </property>
  <property fmtid="{D5CDD505-2E9C-101B-9397-08002B2CF9AE}" pid="3" name="MediaServiceImageTags">
    <vt:lpwstr/>
  </property>
</Properties>
</file>