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4"/>
  </p:notesMasterIdLst>
  <p:sldIdLst>
    <p:sldId id="256" r:id="rId5"/>
    <p:sldId id="258" r:id="rId6"/>
    <p:sldId id="259" r:id="rId7"/>
    <p:sldId id="263" r:id="rId8"/>
    <p:sldId id="261" r:id="rId9"/>
    <p:sldId id="262" r:id="rId10"/>
    <p:sldId id="266" r:id="rId11"/>
    <p:sldId id="267" r:id="rId12"/>
    <p:sldId id="268" r:id="rId13"/>
  </p:sldIdLst>
  <p:sldSz cx="18288000" cy="10287000"/>
  <p:notesSz cx="18288000" cy="10287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780" y="4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0DA46B-6251-4767-B929-495E47DB9906}" type="datetimeFigureOut">
              <a:rPr lang="en-GB" smtClean="0"/>
              <a:t>23/03/2022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E3BDCC-E174-493A-A6AC-8AA15290D5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971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3BDCC-E174-493A-A6AC-8AA15290D5C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7535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cs typeface="Calibri"/>
              </a:rPr>
              <a:t>Mention Senior Mental Health programme - 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3BDCC-E174-493A-A6AC-8AA15290D5C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544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rgbClr val="12647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350" b="0" i="0">
                <a:solidFill>
                  <a:srgbClr val="149B85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7BE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022509" y="7262586"/>
            <a:ext cx="570865" cy="466725"/>
          </a:xfrm>
          <a:custGeom>
            <a:avLst/>
            <a:gdLst/>
            <a:ahLst/>
            <a:cxnLst/>
            <a:rect l="l" t="t" r="r" b="b"/>
            <a:pathLst>
              <a:path w="570864" h="466725">
                <a:moveTo>
                  <a:pt x="179326" y="466724"/>
                </a:moveTo>
                <a:lnTo>
                  <a:pt x="130708" y="463151"/>
                </a:lnTo>
                <a:lnTo>
                  <a:pt x="84290" y="452781"/>
                </a:lnTo>
                <a:lnTo>
                  <a:pt x="40559" y="436138"/>
                </a:lnTo>
                <a:lnTo>
                  <a:pt x="0" y="413747"/>
                </a:lnTo>
                <a:lnTo>
                  <a:pt x="6896" y="414472"/>
                </a:lnTo>
                <a:lnTo>
                  <a:pt x="13863" y="414975"/>
                </a:lnTo>
                <a:lnTo>
                  <a:pt x="20875" y="415268"/>
                </a:lnTo>
                <a:lnTo>
                  <a:pt x="27911" y="415364"/>
                </a:lnTo>
                <a:lnTo>
                  <a:pt x="68111" y="411936"/>
                </a:lnTo>
                <a:lnTo>
                  <a:pt x="106089" y="402026"/>
                </a:lnTo>
                <a:lnTo>
                  <a:pt x="141287" y="386193"/>
                </a:lnTo>
                <a:lnTo>
                  <a:pt x="173151" y="364998"/>
                </a:lnTo>
                <a:lnTo>
                  <a:pt x="136551" y="358368"/>
                </a:lnTo>
                <a:lnTo>
                  <a:pt x="104884" y="341245"/>
                </a:lnTo>
                <a:lnTo>
                  <a:pt x="80026" y="315541"/>
                </a:lnTo>
                <a:lnTo>
                  <a:pt x="63851" y="283168"/>
                </a:lnTo>
                <a:lnTo>
                  <a:pt x="71014" y="284536"/>
                </a:lnTo>
                <a:lnTo>
                  <a:pt x="78300" y="285282"/>
                </a:lnTo>
                <a:lnTo>
                  <a:pt x="85834" y="285282"/>
                </a:lnTo>
                <a:lnTo>
                  <a:pt x="93819" y="285026"/>
                </a:lnTo>
                <a:lnTo>
                  <a:pt x="101643" y="284257"/>
                </a:lnTo>
                <a:lnTo>
                  <a:pt x="109280" y="282974"/>
                </a:lnTo>
                <a:lnTo>
                  <a:pt x="116710" y="281179"/>
                </a:lnTo>
                <a:lnTo>
                  <a:pt x="79483" y="266590"/>
                </a:lnTo>
                <a:lnTo>
                  <a:pt x="49725" y="240761"/>
                </a:lnTo>
                <a:lnTo>
                  <a:pt x="29993" y="206259"/>
                </a:lnTo>
                <a:lnTo>
                  <a:pt x="22848" y="165648"/>
                </a:lnTo>
                <a:lnTo>
                  <a:pt x="22848" y="164155"/>
                </a:lnTo>
                <a:lnTo>
                  <a:pt x="35103" y="170105"/>
                </a:lnTo>
                <a:lnTo>
                  <a:pt x="48089" y="174633"/>
                </a:lnTo>
                <a:lnTo>
                  <a:pt x="61699" y="177621"/>
                </a:lnTo>
                <a:lnTo>
                  <a:pt x="75830" y="178954"/>
                </a:lnTo>
                <a:lnTo>
                  <a:pt x="54472" y="160458"/>
                </a:lnTo>
                <a:lnTo>
                  <a:pt x="38069" y="137309"/>
                </a:lnTo>
                <a:lnTo>
                  <a:pt x="27548" y="110453"/>
                </a:lnTo>
                <a:lnTo>
                  <a:pt x="23836" y="80834"/>
                </a:lnTo>
                <a:lnTo>
                  <a:pt x="24901" y="64885"/>
                </a:lnTo>
                <a:lnTo>
                  <a:pt x="28004" y="49588"/>
                </a:lnTo>
                <a:lnTo>
                  <a:pt x="33006" y="35085"/>
                </a:lnTo>
                <a:lnTo>
                  <a:pt x="39767" y="21514"/>
                </a:lnTo>
                <a:lnTo>
                  <a:pt x="70954" y="55031"/>
                </a:lnTo>
                <a:lnTo>
                  <a:pt x="106391" y="83998"/>
                </a:lnTo>
                <a:lnTo>
                  <a:pt x="145594" y="107929"/>
                </a:lnTo>
                <a:lnTo>
                  <a:pt x="188081" y="126336"/>
                </a:lnTo>
                <a:lnTo>
                  <a:pt x="233367" y="138732"/>
                </a:lnTo>
                <a:lnTo>
                  <a:pt x="280969" y="144631"/>
                </a:lnTo>
                <a:lnTo>
                  <a:pt x="279601" y="138108"/>
                </a:lnTo>
                <a:lnTo>
                  <a:pt x="278638" y="131433"/>
                </a:lnTo>
                <a:lnTo>
                  <a:pt x="278069" y="124642"/>
                </a:lnTo>
                <a:lnTo>
                  <a:pt x="277881" y="117769"/>
                </a:lnTo>
                <a:lnTo>
                  <a:pt x="287073" y="71928"/>
                </a:lnTo>
                <a:lnTo>
                  <a:pt x="312138" y="34494"/>
                </a:lnTo>
                <a:lnTo>
                  <a:pt x="349314" y="9255"/>
                </a:lnTo>
                <a:lnTo>
                  <a:pt x="394839" y="0"/>
                </a:lnTo>
                <a:lnTo>
                  <a:pt x="419410" y="2592"/>
                </a:lnTo>
                <a:lnTo>
                  <a:pt x="442187" y="10011"/>
                </a:lnTo>
                <a:lnTo>
                  <a:pt x="462625" y="21720"/>
                </a:lnTo>
                <a:lnTo>
                  <a:pt x="480179" y="37183"/>
                </a:lnTo>
                <a:lnTo>
                  <a:pt x="499872" y="32364"/>
                </a:lnTo>
                <a:lnTo>
                  <a:pt x="518882" y="25960"/>
                </a:lnTo>
                <a:lnTo>
                  <a:pt x="537128" y="18016"/>
                </a:lnTo>
                <a:lnTo>
                  <a:pt x="554528" y="8580"/>
                </a:lnTo>
                <a:lnTo>
                  <a:pt x="546188" y="28311"/>
                </a:lnTo>
                <a:lnTo>
                  <a:pt x="534583" y="46013"/>
                </a:lnTo>
                <a:lnTo>
                  <a:pt x="520106" y="61290"/>
                </a:lnTo>
                <a:lnTo>
                  <a:pt x="503151" y="73745"/>
                </a:lnTo>
                <a:lnTo>
                  <a:pt x="520700" y="70955"/>
                </a:lnTo>
                <a:lnTo>
                  <a:pt x="537763" y="66905"/>
                </a:lnTo>
                <a:lnTo>
                  <a:pt x="554316" y="61643"/>
                </a:lnTo>
                <a:lnTo>
                  <a:pt x="570337" y="55216"/>
                </a:lnTo>
                <a:lnTo>
                  <a:pt x="557803" y="72379"/>
                </a:lnTo>
                <a:lnTo>
                  <a:pt x="543799" y="88342"/>
                </a:lnTo>
                <a:lnTo>
                  <a:pt x="528429" y="102976"/>
                </a:lnTo>
                <a:lnTo>
                  <a:pt x="511796" y="116152"/>
                </a:lnTo>
                <a:lnTo>
                  <a:pt x="512043" y="121251"/>
                </a:lnTo>
                <a:lnTo>
                  <a:pt x="512167" y="126350"/>
                </a:lnTo>
                <a:lnTo>
                  <a:pt x="512167" y="131449"/>
                </a:lnTo>
                <a:lnTo>
                  <a:pt x="509729" y="170753"/>
                </a:lnTo>
                <a:lnTo>
                  <a:pt x="502461" y="210346"/>
                </a:lnTo>
                <a:lnTo>
                  <a:pt x="490432" y="249521"/>
                </a:lnTo>
                <a:lnTo>
                  <a:pt x="473712" y="287572"/>
                </a:lnTo>
                <a:lnTo>
                  <a:pt x="452368" y="323791"/>
                </a:lnTo>
                <a:lnTo>
                  <a:pt x="426471" y="357474"/>
                </a:lnTo>
                <a:lnTo>
                  <a:pt x="396089" y="387912"/>
                </a:lnTo>
                <a:lnTo>
                  <a:pt x="361292" y="414401"/>
                </a:lnTo>
                <a:lnTo>
                  <a:pt x="322148" y="436233"/>
                </a:lnTo>
                <a:lnTo>
                  <a:pt x="278726" y="452702"/>
                </a:lnTo>
                <a:lnTo>
                  <a:pt x="231096" y="463101"/>
                </a:lnTo>
                <a:lnTo>
                  <a:pt x="179326" y="466724"/>
                </a:lnTo>
                <a:close/>
              </a:path>
            </a:pathLst>
          </a:custGeom>
          <a:solidFill>
            <a:srgbClr val="5E3E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6280556" y="7189863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461352" y="304736"/>
                </a:moveTo>
                <a:lnTo>
                  <a:pt x="453301" y="255282"/>
                </a:lnTo>
                <a:lnTo>
                  <a:pt x="431025" y="212331"/>
                </a:lnTo>
                <a:lnTo>
                  <a:pt x="422021" y="203339"/>
                </a:lnTo>
                <a:lnTo>
                  <a:pt x="406184" y="187540"/>
                </a:lnTo>
                <a:lnTo>
                  <a:pt x="406184" y="304876"/>
                </a:lnTo>
                <a:lnTo>
                  <a:pt x="398259" y="344347"/>
                </a:lnTo>
                <a:lnTo>
                  <a:pt x="376504" y="376631"/>
                </a:lnTo>
                <a:lnTo>
                  <a:pt x="344195" y="398411"/>
                </a:lnTo>
                <a:lnTo>
                  <a:pt x="304647" y="406400"/>
                </a:lnTo>
                <a:lnTo>
                  <a:pt x="265112" y="398437"/>
                </a:lnTo>
                <a:lnTo>
                  <a:pt x="232841" y="376682"/>
                </a:lnTo>
                <a:lnTo>
                  <a:pt x="211086" y="344411"/>
                </a:lnTo>
                <a:lnTo>
                  <a:pt x="203111" y="304876"/>
                </a:lnTo>
                <a:lnTo>
                  <a:pt x="211086" y="265341"/>
                </a:lnTo>
                <a:lnTo>
                  <a:pt x="232841" y="233070"/>
                </a:lnTo>
                <a:lnTo>
                  <a:pt x="265112" y="211315"/>
                </a:lnTo>
                <a:lnTo>
                  <a:pt x="304647" y="203339"/>
                </a:lnTo>
                <a:lnTo>
                  <a:pt x="344182" y="211315"/>
                </a:lnTo>
                <a:lnTo>
                  <a:pt x="376453" y="233070"/>
                </a:lnTo>
                <a:lnTo>
                  <a:pt x="398208" y="265341"/>
                </a:lnTo>
                <a:lnTo>
                  <a:pt x="406184" y="304876"/>
                </a:lnTo>
                <a:lnTo>
                  <a:pt x="406184" y="187540"/>
                </a:lnTo>
                <a:lnTo>
                  <a:pt x="397103" y="178473"/>
                </a:lnTo>
                <a:lnTo>
                  <a:pt x="354126" y="156273"/>
                </a:lnTo>
                <a:lnTo>
                  <a:pt x="304647" y="148297"/>
                </a:lnTo>
                <a:lnTo>
                  <a:pt x="255181" y="156273"/>
                </a:lnTo>
                <a:lnTo>
                  <a:pt x="212242" y="178473"/>
                </a:lnTo>
                <a:lnTo>
                  <a:pt x="178371" y="212331"/>
                </a:lnTo>
                <a:lnTo>
                  <a:pt x="156171" y="255282"/>
                </a:lnTo>
                <a:lnTo>
                  <a:pt x="148209" y="304736"/>
                </a:lnTo>
                <a:lnTo>
                  <a:pt x="156184" y="354215"/>
                </a:lnTo>
                <a:lnTo>
                  <a:pt x="178422" y="397192"/>
                </a:lnTo>
                <a:lnTo>
                  <a:pt x="212318" y="431088"/>
                </a:lnTo>
                <a:lnTo>
                  <a:pt x="255308" y="453326"/>
                </a:lnTo>
                <a:lnTo>
                  <a:pt x="304774" y="461314"/>
                </a:lnTo>
                <a:lnTo>
                  <a:pt x="354253" y="453339"/>
                </a:lnTo>
                <a:lnTo>
                  <a:pt x="397230" y="431126"/>
                </a:lnTo>
                <a:lnTo>
                  <a:pt x="421970" y="406400"/>
                </a:lnTo>
                <a:lnTo>
                  <a:pt x="431126" y="397256"/>
                </a:lnTo>
                <a:lnTo>
                  <a:pt x="453364" y="354266"/>
                </a:lnTo>
                <a:lnTo>
                  <a:pt x="461352" y="304736"/>
                </a:lnTo>
                <a:close/>
              </a:path>
              <a:path w="609600" h="609600">
                <a:moveTo>
                  <a:pt x="609561" y="254736"/>
                </a:moveTo>
                <a:lnTo>
                  <a:pt x="608685" y="200774"/>
                </a:lnTo>
                <a:lnTo>
                  <a:pt x="606005" y="156616"/>
                </a:lnTo>
                <a:lnTo>
                  <a:pt x="593661" y="105143"/>
                </a:lnTo>
                <a:lnTo>
                  <a:pt x="570039" y="63817"/>
                </a:lnTo>
                <a:lnTo>
                  <a:pt x="554532" y="47472"/>
                </a:lnTo>
                <a:lnTo>
                  <a:pt x="554532" y="254736"/>
                </a:lnTo>
                <a:lnTo>
                  <a:pt x="554532" y="354761"/>
                </a:lnTo>
                <a:lnTo>
                  <a:pt x="553758" y="406666"/>
                </a:lnTo>
                <a:lnTo>
                  <a:pt x="551256" y="447890"/>
                </a:lnTo>
                <a:lnTo>
                  <a:pt x="537933" y="494639"/>
                </a:lnTo>
                <a:lnTo>
                  <a:pt x="511479" y="526986"/>
                </a:lnTo>
                <a:lnTo>
                  <a:pt x="475297" y="545731"/>
                </a:lnTo>
                <a:lnTo>
                  <a:pt x="427824" y="553097"/>
                </a:lnTo>
                <a:lnTo>
                  <a:pt x="384670" y="554520"/>
                </a:lnTo>
                <a:lnTo>
                  <a:pt x="353961" y="554647"/>
                </a:lnTo>
                <a:lnTo>
                  <a:pt x="224624" y="554520"/>
                </a:lnTo>
                <a:lnTo>
                  <a:pt x="181470" y="553097"/>
                </a:lnTo>
                <a:lnTo>
                  <a:pt x="134073" y="545807"/>
                </a:lnTo>
                <a:lnTo>
                  <a:pt x="97802" y="526999"/>
                </a:lnTo>
                <a:lnTo>
                  <a:pt x="71412" y="494639"/>
                </a:lnTo>
                <a:lnTo>
                  <a:pt x="58115" y="447967"/>
                </a:lnTo>
                <a:lnTo>
                  <a:pt x="55537" y="406666"/>
                </a:lnTo>
                <a:lnTo>
                  <a:pt x="54762" y="354761"/>
                </a:lnTo>
                <a:lnTo>
                  <a:pt x="54762" y="254736"/>
                </a:lnTo>
                <a:lnTo>
                  <a:pt x="55537" y="203085"/>
                </a:lnTo>
                <a:lnTo>
                  <a:pt x="58039" y="161861"/>
                </a:lnTo>
                <a:lnTo>
                  <a:pt x="71348" y="115112"/>
                </a:lnTo>
                <a:lnTo>
                  <a:pt x="97802" y="82765"/>
                </a:lnTo>
                <a:lnTo>
                  <a:pt x="133997" y="64020"/>
                </a:lnTo>
                <a:lnTo>
                  <a:pt x="181470" y="56654"/>
                </a:lnTo>
                <a:lnTo>
                  <a:pt x="224624" y="55232"/>
                </a:lnTo>
                <a:lnTo>
                  <a:pt x="304647" y="54914"/>
                </a:lnTo>
                <a:lnTo>
                  <a:pt x="384670" y="55232"/>
                </a:lnTo>
                <a:lnTo>
                  <a:pt x="427824" y="56654"/>
                </a:lnTo>
                <a:lnTo>
                  <a:pt x="475221" y="63944"/>
                </a:lnTo>
                <a:lnTo>
                  <a:pt x="511479" y="82740"/>
                </a:lnTo>
                <a:lnTo>
                  <a:pt x="537883" y="115112"/>
                </a:lnTo>
                <a:lnTo>
                  <a:pt x="551180" y="161785"/>
                </a:lnTo>
                <a:lnTo>
                  <a:pt x="553758" y="203085"/>
                </a:lnTo>
                <a:lnTo>
                  <a:pt x="554532" y="254736"/>
                </a:lnTo>
                <a:lnTo>
                  <a:pt x="554532" y="47472"/>
                </a:lnTo>
                <a:lnTo>
                  <a:pt x="519010" y="22275"/>
                </a:lnTo>
                <a:lnTo>
                  <a:pt x="472414" y="6565"/>
                </a:lnTo>
                <a:lnTo>
                  <a:pt x="430491" y="1739"/>
                </a:lnTo>
                <a:lnTo>
                  <a:pt x="386410" y="368"/>
                </a:lnTo>
                <a:lnTo>
                  <a:pt x="304647" y="0"/>
                </a:lnTo>
                <a:lnTo>
                  <a:pt x="222948" y="393"/>
                </a:lnTo>
                <a:lnTo>
                  <a:pt x="178930" y="1879"/>
                </a:lnTo>
                <a:lnTo>
                  <a:pt x="137020" y="6705"/>
                </a:lnTo>
                <a:lnTo>
                  <a:pt x="90411" y="22415"/>
                </a:lnTo>
                <a:lnTo>
                  <a:pt x="50939" y="51168"/>
                </a:lnTo>
                <a:lnTo>
                  <a:pt x="22313" y="90639"/>
                </a:lnTo>
                <a:lnTo>
                  <a:pt x="6642" y="137109"/>
                </a:lnTo>
                <a:lnTo>
                  <a:pt x="1790" y="179019"/>
                </a:lnTo>
                <a:lnTo>
                  <a:pt x="292" y="223050"/>
                </a:lnTo>
                <a:lnTo>
                  <a:pt x="0" y="254736"/>
                </a:lnTo>
                <a:lnTo>
                  <a:pt x="0" y="354761"/>
                </a:lnTo>
                <a:lnTo>
                  <a:pt x="876" y="408762"/>
                </a:lnTo>
                <a:lnTo>
                  <a:pt x="3568" y="452983"/>
                </a:lnTo>
                <a:lnTo>
                  <a:pt x="15938" y="504469"/>
                </a:lnTo>
                <a:lnTo>
                  <a:pt x="39522" y="545668"/>
                </a:lnTo>
                <a:lnTo>
                  <a:pt x="76911" y="579462"/>
                </a:lnTo>
                <a:lnTo>
                  <a:pt x="120218" y="598741"/>
                </a:lnTo>
                <a:lnTo>
                  <a:pt x="179070" y="607733"/>
                </a:lnTo>
                <a:lnTo>
                  <a:pt x="223037" y="609219"/>
                </a:lnTo>
                <a:lnTo>
                  <a:pt x="304774" y="609600"/>
                </a:lnTo>
                <a:lnTo>
                  <a:pt x="386473" y="609219"/>
                </a:lnTo>
                <a:lnTo>
                  <a:pt x="430491" y="607733"/>
                </a:lnTo>
                <a:lnTo>
                  <a:pt x="472414" y="602907"/>
                </a:lnTo>
                <a:lnTo>
                  <a:pt x="519010" y="587197"/>
                </a:lnTo>
                <a:lnTo>
                  <a:pt x="558482" y="558444"/>
                </a:lnTo>
                <a:lnTo>
                  <a:pt x="587235" y="518972"/>
                </a:lnTo>
                <a:lnTo>
                  <a:pt x="602945" y="472363"/>
                </a:lnTo>
                <a:lnTo>
                  <a:pt x="607771" y="430453"/>
                </a:lnTo>
                <a:lnTo>
                  <a:pt x="609257" y="386486"/>
                </a:lnTo>
                <a:lnTo>
                  <a:pt x="609561" y="354761"/>
                </a:lnTo>
                <a:lnTo>
                  <a:pt x="609561" y="254736"/>
                </a:lnTo>
                <a:close/>
              </a:path>
            </a:pathLst>
          </a:custGeom>
          <a:solidFill>
            <a:srgbClr val="5E3E6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11322" y="7295403"/>
            <a:ext cx="73210" cy="73210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2021929" y="8167365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503959" y="533399"/>
                </a:moveTo>
                <a:lnTo>
                  <a:pt x="29439" y="533399"/>
                </a:lnTo>
                <a:lnTo>
                  <a:pt x="17978" y="531086"/>
                </a:lnTo>
                <a:lnTo>
                  <a:pt x="8620" y="524776"/>
                </a:lnTo>
                <a:lnTo>
                  <a:pt x="2312" y="515418"/>
                </a:lnTo>
                <a:lnTo>
                  <a:pt x="0" y="503959"/>
                </a:lnTo>
                <a:lnTo>
                  <a:pt x="0" y="29439"/>
                </a:lnTo>
                <a:lnTo>
                  <a:pt x="2312" y="17979"/>
                </a:lnTo>
                <a:lnTo>
                  <a:pt x="8620" y="8621"/>
                </a:lnTo>
                <a:lnTo>
                  <a:pt x="17978" y="2313"/>
                </a:lnTo>
                <a:lnTo>
                  <a:pt x="29439" y="0"/>
                </a:lnTo>
                <a:lnTo>
                  <a:pt x="503959" y="0"/>
                </a:lnTo>
                <a:lnTo>
                  <a:pt x="515417" y="2313"/>
                </a:lnTo>
                <a:lnTo>
                  <a:pt x="524774" y="8621"/>
                </a:lnTo>
                <a:lnTo>
                  <a:pt x="531083" y="17979"/>
                </a:lnTo>
                <a:lnTo>
                  <a:pt x="533396" y="29439"/>
                </a:lnTo>
                <a:lnTo>
                  <a:pt x="533396" y="503959"/>
                </a:lnTo>
                <a:lnTo>
                  <a:pt x="531083" y="515419"/>
                </a:lnTo>
                <a:lnTo>
                  <a:pt x="524773" y="524777"/>
                </a:lnTo>
                <a:lnTo>
                  <a:pt x="515416" y="531086"/>
                </a:lnTo>
                <a:lnTo>
                  <a:pt x="503959" y="533399"/>
                </a:lnTo>
                <a:close/>
              </a:path>
            </a:pathLst>
          </a:custGeom>
          <a:solidFill>
            <a:srgbClr val="5E3E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2237322" y="8247927"/>
            <a:ext cx="235585" cy="453390"/>
          </a:xfrm>
          <a:custGeom>
            <a:avLst/>
            <a:gdLst/>
            <a:ahLst/>
            <a:cxnLst/>
            <a:rect l="l" t="t" r="r" b="b"/>
            <a:pathLst>
              <a:path w="235585" h="453390">
                <a:moveTo>
                  <a:pt x="152642" y="452836"/>
                </a:moveTo>
                <a:lnTo>
                  <a:pt x="69511" y="452836"/>
                </a:lnTo>
                <a:lnTo>
                  <a:pt x="69511" y="246276"/>
                </a:lnTo>
                <a:lnTo>
                  <a:pt x="0" y="246276"/>
                </a:lnTo>
                <a:lnTo>
                  <a:pt x="0" y="165775"/>
                </a:lnTo>
                <a:lnTo>
                  <a:pt x="69512" y="165775"/>
                </a:lnTo>
                <a:lnTo>
                  <a:pt x="69512" y="106409"/>
                </a:lnTo>
                <a:lnTo>
                  <a:pt x="77047" y="60718"/>
                </a:lnTo>
                <a:lnTo>
                  <a:pt x="98233" y="27369"/>
                </a:lnTo>
                <a:lnTo>
                  <a:pt x="130942" y="6938"/>
                </a:lnTo>
                <a:lnTo>
                  <a:pt x="173049" y="0"/>
                </a:lnTo>
                <a:lnTo>
                  <a:pt x="194137" y="357"/>
                </a:lnTo>
                <a:lnTo>
                  <a:pt x="212381" y="1218"/>
                </a:lnTo>
                <a:lnTo>
                  <a:pt x="226488" y="2263"/>
                </a:lnTo>
                <a:lnTo>
                  <a:pt x="235164" y="3172"/>
                </a:lnTo>
                <a:lnTo>
                  <a:pt x="235164" y="75170"/>
                </a:lnTo>
                <a:lnTo>
                  <a:pt x="192536" y="75190"/>
                </a:lnTo>
                <a:lnTo>
                  <a:pt x="172202" y="78036"/>
                </a:lnTo>
                <a:lnTo>
                  <a:pt x="160055" y="86045"/>
                </a:lnTo>
                <a:lnTo>
                  <a:pt x="154175" y="98424"/>
                </a:lnTo>
                <a:lnTo>
                  <a:pt x="152642" y="114380"/>
                </a:lnTo>
                <a:lnTo>
                  <a:pt x="152642" y="165776"/>
                </a:lnTo>
                <a:lnTo>
                  <a:pt x="232357" y="165776"/>
                </a:lnTo>
                <a:lnTo>
                  <a:pt x="221975" y="246277"/>
                </a:lnTo>
                <a:lnTo>
                  <a:pt x="152642" y="246277"/>
                </a:lnTo>
                <a:lnTo>
                  <a:pt x="152642" y="452836"/>
                </a:lnTo>
                <a:close/>
              </a:path>
            </a:pathLst>
          </a:custGeom>
          <a:solidFill>
            <a:srgbClr val="F7BE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6407265" y="9086980"/>
            <a:ext cx="571500" cy="571500"/>
          </a:xfrm>
          <a:custGeom>
            <a:avLst/>
            <a:gdLst/>
            <a:ahLst/>
            <a:cxnLst/>
            <a:rect l="l" t="t" r="r" b="b"/>
            <a:pathLst>
              <a:path w="571500" h="571500">
                <a:moveTo>
                  <a:pt x="491404" y="571499"/>
                </a:moveTo>
                <a:lnTo>
                  <a:pt x="80095" y="571499"/>
                </a:lnTo>
                <a:lnTo>
                  <a:pt x="74521" y="570950"/>
                </a:lnTo>
                <a:lnTo>
                  <a:pt x="33418" y="553925"/>
                </a:lnTo>
                <a:lnTo>
                  <a:pt x="8679" y="523780"/>
                </a:lnTo>
                <a:lnTo>
                  <a:pt x="0" y="491404"/>
                </a:lnTo>
                <a:lnTo>
                  <a:pt x="0" y="80095"/>
                </a:lnTo>
                <a:lnTo>
                  <a:pt x="11320" y="42778"/>
                </a:lnTo>
                <a:lnTo>
                  <a:pt x="42778" y="11320"/>
                </a:lnTo>
                <a:lnTo>
                  <a:pt x="80095" y="0"/>
                </a:lnTo>
                <a:lnTo>
                  <a:pt x="85724" y="0"/>
                </a:lnTo>
                <a:lnTo>
                  <a:pt x="491404" y="0"/>
                </a:lnTo>
                <a:lnTo>
                  <a:pt x="528721" y="11320"/>
                </a:lnTo>
                <a:lnTo>
                  <a:pt x="560179" y="42778"/>
                </a:lnTo>
                <a:lnTo>
                  <a:pt x="571499" y="80095"/>
                </a:lnTo>
                <a:lnTo>
                  <a:pt x="571499" y="491404"/>
                </a:lnTo>
                <a:lnTo>
                  <a:pt x="560179" y="528721"/>
                </a:lnTo>
                <a:lnTo>
                  <a:pt x="528721" y="560179"/>
                </a:lnTo>
                <a:lnTo>
                  <a:pt x="496978" y="570950"/>
                </a:lnTo>
                <a:lnTo>
                  <a:pt x="491404" y="571499"/>
                </a:lnTo>
                <a:close/>
              </a:path>
            </a:pathLst>
          </a:custGeom>
          <a:solidFill>
            <a:srgbClr val="5E3E6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bg object 2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24468" y="9199718"/>
            <a:ext cx="82599" cy="82599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6565767" y="9303525"/>
            <a:ext cx="114300" cy="221615"/>
          </a:xfrm>
          <a:custGeom>
            <a:avLst/>
            <a:gdLst/>
            <a:ahLst/>
            <a:cxnLst/>
            <a:rect l="l" t="t" r="r" b="b"/>
            <a:pathLst>
              <a:path w="114300" h="221615">
                <a:moveTo>
                  <a:pt x="113853" y="0"/>
                </a:moveTo>
                <a:lnTo>
                  <a:pt x="113853" y="221009"/>
                </a:lnTo>
              </a:path>
              <a:path w="114300" h="221615">
                <a:moveTo>
                  <a:pt x="0" y="0"/>
                </a:moveTo>
                <a:lnTo>
                  <a:pt x="0" y="221009"/>
                </a:lnTo>
              </a:path>
            </a:pathLst>
          </a:custGeom>
          <a:ln w="7366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6715340" y="9299061"/>
            <a:ext cx="151130" cy="226060"/>
          </a:xfrm>
          <a:custGeom>
            <a:avLst/>
            <a:gdLst/>
            <a:ahLst/>
            <a:cxnLst/>
            <a:rect l="l" t="t" r="r" b="b"/>
            <a:pathLst>
              <a:path w="151129" h="226059">
                <a:moveTo>
                  <a:pt x="150688" y="225474"/>
                </a:moveTo>
                <a:lnTo>
                  <a:pt x="77018" y="225474"/>
                </a:lnTo>
                <a:lnTo>
                  <a:pt x="77018" y="108272"/>
                </a:lnTo>
                <a:lnTo>
                  <a:pt x="75030" y="87709"/>
                </a:lnTo>
                <a:lnTo>
                  <a:pt x="68646" y="71856"/>
                </a:lnTo>
                <a:lnTo>
                  <a:pt x="57240" y="61653"/>
                </a:lnTo>
                <a:lnTo>
                  <a:pt x="40183" y="58042"/>
                </a:lnTo>
                <a:lnTo>
                  <a:pt x="23074" y="61879"/>
                </a:lnTo>
                <a:lnTo>
                  <a:pt x="10464" y="71995"/>
                </a:lnTo>
                <a:lnTo>
                  <a:pt x="2668" y="86297"/>
                </a:lnTo>
                <a:lnTo>
                  <a:pt x="0" y="102691"/>
                </a:lnTo>
                <a:lnTo>
                  <a:pt x="0" y="35718"/>
                </a:lnTo>
                <a:lnTo>
                  <a:pt x="8720" y="24015"/>
                </a:lnTo>
                <a:lnTo>
                  <a:pt x="22045" y="12417"/>
                </a:lnTo>
                <a:lnTo>
                  <a:pt x="40811" y="3540"/>
                </a:lnTo>
                <a:lnTo>
                  <a:pt x="65856" y="0"/>
                </a:lnTo>
                <a:lnTo>
                  <a:pt x="99831" y="5947"/>
                </a:lnTo>
                <a:lnTo>
                  <a:pt x="126689" y="24138"/>
                </a:lnTo>
                <a:lnTo>
                  <a:pt x="144340" y="55095"/>
                </a:lnTo>
                <a:lnTo>
                  <a:pt x="150688" y="99342"/>
                </a:lnTo>
                <a:lnTo>
                  <a:pt x="150688" y="225474"/>
                </a:lnTo>
                <a:close/>
              </a:path>
            </a:pathLst>
          </a:custGeom>
          <a:solidFill>
            <a:srgbClr val="F7BED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bg object 2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60174" y="1566612"/>
            <a:ext cx="4114798" cy="4124323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8288000" cy="102743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rgbClr val="12647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6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7996" y="0"/>
                </a:lnTo>
                <a:lnTo>
                  <a:pt x="18287996" y="10287000"/>
                </a:lnTo>
                <a:close/>
              </a:path>
            </a:pathLst>
          </a:custGeom>
          <a:solidFill>
            <a:srgbClr val="149B85">
              <a:alpha val="8783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462921"/>
            <a:ext cx="18287999" cy="6824078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3051768" y="3462923"/>
            <a:ext cx="3895725" cy="3362325"/>
          </a:xfrm>
          <a:custGeom>
            <a:avLst/>
            <a:gdLst/>
            <a:ahLst/>
            <a:cxnLst/>
            <a:rect l="l" t="t" r="r" b="b"/>
            <a:pathLst>
              <a:path w="3895725" h="3362325">
                <a:moveTo>
                  <a:pt x="3677281" y="3362322"/>
                </a:moveTo>
                <a:lnTo>
                  <a:pt x="218432" y="3362322"/>
                </a:lnTo>
                <a:lnTo>
                  <a:pt x="168427" y="3356533"/>
                </a:lnTo>
                <a:lnTo>
                  <a:pt x="122482" y="3340050"/>
                </a:lnTo>
                <a:lnTo>
                  <a:pt x="81920" y="3314200"/>
                </a:lnTo>
                <a:lnTo>
                  <a:pt x="48067" y="3280310"/>
                </a:lnTo>
                <a:lnTo>
                  <a:pt x="22246" y="3239707"/>
                </a:lnTo>
                <a:lnTo>
                  <a:pt x="5782" y="3193719"/>
                </a:lnTo>
                <a:lnTo>
                  <a:pt x="0" y="3143671"/>
                </a:lnTo>
                <a:lnTo>
                  <a:pt x="0" y="218651"/>
                </a:lnTo>
                <a:lnTo>
                  <a:pt x="5782" y="168603"/>
                </a:lnTo>
                <a:lnTo>
                  <a:pt x="22246" y="122614"/>
                </a:lnTo>
                <a:lnTo>
                  <a:pt x="48067" y="82012"/>
                </a:lnTo>
                <a:lnTo>
                  <a:pt x="81920" y="48122"/>
                </a:lnTo>
                <a:lnTo>
                  <a:pt x="122482" y="22272"/>
                </a:lnTo>
                <a:lnTo>
                  <a:pt x="168427" y="5789"/>
                </a:lnTo>
                <a:lnTo>
                  <a:pt x="218432" y="0"/>
                </a:lnTo>
                <a:lnTo>
                  <a:pt x="3677281" y="0"/>
                </a:lnTo>
                <a:lnTo>
                  <a:pt x="3727279" y="5789"/>
                </a:lnTo>
                <a:lnTo>
                  <a:pt x="3773221" y="22272"/>
                </a:lnTo>
                <a:lnTo>
                  <a:pt x="3813783" y="48122"/>
                </a:lnTo>
                <a:lnTo>
                  <a:pt x="3847639" y="82012"/>
                </a:lnTo>
                <a:lnTo>
                  <a:pt x="3873463" y="122614"/>
                </a:lnTo>
                <a:lnTo>
                  <a:pt x="3889930" y="168603"/>
                </a:lnTo>
                <a:lnTo>
                  <a:pt x="3895713" y="218651"/>
                </a:lnTo>
                <a:lnTo>
                  <a:pt x="3895713" y="3143671"/>
                </a:lnTo>
                <a:lnTo>
                  <a:pt x="3889930" y="3193719"/>
                </a:lnTo>
                <a:lnTo>
                  <a:pt x="3873463" y="3239707"/>
                </a:lnTo>
                <a:lnTo>
                  <a:pt x="3847639" y="3280310"/>
                </a:lnTo>
                <a:lnTo>
                  <a:pt x="3813783" y="3314200"/>
                </a:lnTo>
                <a:lnTo>
                  <a:pt x="3773221" y="3340050"/>
                </a:lnTo>
                <a:lnTo>
                  <a:pt x="3727279" y="3356533"/>
                </a:lnTo>
                <a:lnTo>
                  <a:pt x="3677281" y="33623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6412913" y="3462926"/>
            <a:ext cx="11875135" cy="3362325"/>
          </a:xfrm>
          <a:custGeom>
            <a:avLst/>
            <a:gdLst/>
            <a:ahLst/>
            <a:cxnLst/>
            <a:rect l="l" t="t" r="r" b="b"/>
            <a:pathLst>
              <a:path w="11875135" h="3362325">
                <a:moveTo>
                  <a:pt x="0" y="0"/>
                </a:moveTo>
                <a:lnTo>
                  <a:pt x="11875086" y="0"/>
                </a:lnTo>
                <a:lnTo>
                  <a:pt x="11875086" y="3362321"/>
                </a:lnTo>
                <a:lnTo>
                  <a:pt x="0" y="3362321"/>
                </a:lnTo>
                <a:lnTo>
                  <a:pt x="0" y="0"/>
                </a:lnTo>
                <a:close/>
              </a:path>
            </a:pathLst>
          </a:custGeom>
          <a:solidFill>
            <a:srgbClr val="E84E0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94387" y="3500872"/>
            <a:ext cx="3314699" cy="33242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rgbClr val="12647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47522" y="1199830"/>
            <a:ext cx="13992954" cy="8528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>
                <a:solidFill>
                  <a:srgbClr val="12647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45128" y="2216836"/>
            <a:ext cx="14597742" cy="64376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50" b="0" i="0">
                <a:solidFill>
                  <a:srgbClr val="149B85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twitter.com/Place2Be" TargetMode="External"/><Relationship Id="rId2" Type="http://schemas.openxmlformats.org/officeDocument/2006/relationships/hyperlink" Target="http://www.place2be.org.uk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Cecilia.Corbetta@place2be.org.uk" TargetMode="External"/><Relationship Id="rId5" Type="http://schemas.openxmlformats.org/officeDocument/2006/relationships/hyperlink" Target="mailto:Jacqueline.Vaughan@place2be.org.uk" TargetMode="External"/><Relationship Id="rId4" Type="http://schemas.openxmlformats.org/officeDocument/2006/relationships/hyperlink" Target="https://www.facebook.com/place2becharity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67958" y="3910926"/>
            <a:ext cx="10681842" cy="1570365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12700" marR="5080">
              <a:lnSpc>
                <a:spcPts val="5630"/>
              </a:lnSpc>
              <a:spcBef>
                <a:spcPts val="1019"/>
              </a:spcBef>
            </a:pPr>
            <a:r>
              <a:rPr lang="en-GB" spc="409">
                <a:solidFill>
                  <a:srgbClr val="FFFFFF"/>
                </a:solidFill>
              </a:rPr>
              <a:t>“ Learning Together”</a:t>
            </a:r>
            <a:br>
              <a:rPr lang="en-GB" spc="409">
                <a:solidFill>
                  <a:srgbClr val="FFFFFF"/>
                </a:solidFill>
              </a:rPr>
            </a:br>
            <a:r>
              <a:rPr lang="en-GB" spc="409">
                <a:solidFill>
                  <a:srgbClr val="FFFFFF"/>
                </a:solidFill>
              </a:rPr>
              <a:t> A Celebration of Mental Health </a:t>
            </a:r>
            <a:endParaRPr spc="405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9511665">
              <a:lnSpc>
                <a:spcPct val="100000"/>
              </a:lnSpc>
              <a:spcBef>
                <a:spcPts val="125"/>
              </a:spcBef>
            </a:pPr>
            <a:r>
              <a:rPr spc="365"/>
              <a:t>Our</a:t>
            </a:r>
            <a:r>
              <a:rPr spc="254"/>
              <a:t> </a:t>
            </a:r>
            <a:r>
              <a:rPr spc="440"/>
              <a:t>approach</a:t>
            </a:r>
          </a:p>
        </p:txBody>
      </p:sp>
      <p:sp>
        <p:nvSpPr>
          <p:cNvPr id="3" name="object 3"/>
          <p:cNvSpPr/>
          <p:nvPr/>
        </p:nvSpPr>
        <p:spPr>
          <a:xfrm>
            <a:off x="11683097" y="2473276"/>
            <a:ext cx="5553710" cy="0"/>
          </a:xfrm>
          <a:custGeom>
            <a:avLst/>
            <a:gdLst/>
            <a:ahLst/>
            <a:cxnLst/>
            <a:rect l="l" t="t" r="r" b="b"/>
            <a:pathLst>
              <a:path w="5553709">
                <a:moveTo>
                  <a:pt x="0" y="0"/>
                </a:moveTo>
                <a:lnTo>
                  <a:pt x="5553146" y="0"/>
                </a:lnTo>
              </a:path>
            </a:pathLst>
          </a:custGeom>
          <a:ln w="47625">
            <a:solidFill>
              <a:srgbClr val="1264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646582" y="2717335"/>
            <a:ext cx="5532120" cy="156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6399"/>
              </a:lnSpc>
              <a:spcBef>
                <a:spcPts val="90"/>
              </a:spcBef>
            </a:pPr>
            <a:r>
              <a:rPr sz="2900" spc="235">
                <a:solidFill>
                  <a:srgbClr val="474646"/>
                </a:solidFill>
                <a:latin typeface="Calibri"/>
                <a:cs typeface="Calibri"/>
              </a:rPr>
              <a:t>Building </a:t>
            </a:r>
            <a:r>
              <a:rPr sz="2900" spc="240">
                <a:solidFill>
                  <a:srgbClr val="474646"/>
                </a:solidFill>
                <a:latin typeface="Calibri"/>
                <a:cs typeface="Calibri"/>
              </a:rPr>
              <a:t>on </a:t>
            </a:r>
            <a:r>
              <a:rPr sz="2900" spc="170">
                <a:solidFill>
                  <a:srgbClr val="474646"/>
                </a:solidFill>
                <a:latin typeface="Calibri"/>
                <a:cs typeface="Calibri"/>
              </a:rPr>
              <a:t>over </a:t>
            </a:r>
            <a:r>
              <a:rPr sz="2900" spc="260">
                <a:solidFill>
                  <a:srgbClr val="474646"/>
                </a:solidFill>
                <a:latin typeface="Calibri"/>
                <a:cs typeface="Calibri"/>
              </a:rPr>
              <a:t>25 </a:t>
            </a:r>
            <a:r>
              <a:rPr sz="2900" spc="145">
                <a:solidFill>
                  <a:srgbClr val="474646"/>
                </a:solidFill>
                <a:latin typeface="Calibri"/>
                <a:cs typeface="Calibri"/>
              </a:rPr>
              <a:t>years’ </a:t>
            </a:r>
            <a:r>
              <a:rPr sz="2900" spc="150">
                <a:solidFill>
                  <a:srgbClr val="474646"/>
                </a:solidFill>
                <a:latin typeface="Calibri"/>
                <a:cs typeface="Calibri"/>
              </a:rPr>
              <a:t> </a:t>
            </a:r>
            <a:r>
              <a:rPr sz="2900" spc="240">
                <a:solidFill>
                  <a:srgbClr val="474646"/>
                </a:solidFill>
                <a:latin typeface="Calibri"/>
                <a:cs typeface="Calibri"/>
              </a:rPr>
              <a:t>experience </a:t>
            </a:r>
            <a:r>
              <a:rPr sz="2900" spc="210">
                <a:solidFill>
                  <a:srgbClr val="474646"/>
                </a:solidFill>
                <a:latin typeface="Calibri"/>
                <a:cs typeface="Calibri"/>
              </a:rPr>
              <a:t>of </a:t>
            </a:r>
            <a:r>
              <a:rPr sz="2900" spc="225">
                <a:solidFill>
                  <a:srgbClr val="474646"/>
                </a:solidFill>
                <a:latin typeface="Calibri"/>
                <a:cs typeface="Calibri"/>
              </a:rPr>
              <a:t>working with </a:t>
            </a:r>
            <a:r>
              <a:rPr sz="2900" spc="229">
                <a:solidFill>
                  <a:srgbClr val="474646"/>
                </a:solidFill>
                <a:latin typeface="Calibri"/>
                <a:cs typeface="Calibri"/>
              </a:rPr>
              <a:t> </a:t>
            </a:r>
            <a:r>
              <a:rPr sz="2900" spc="250">
                <a:solidFill>
                  <a:srgbClr val="474646"/>
                </a:solidFill>
                <a:latin typeface="Calibri"/>
                <a:cs typeface="Calibri"/>
              </a:rPr>
              <a:t>schools</a:t>
            </a:r>
            <a:r>
              <a:rPr sz="2900" spc="95">
                <a:solidFill>
                  <a:srgbClr val="474646"/>
                </a:solidFill>
                <a:latin typeface="Calibri"/>
                <a:cs typeface="Calibri"/>
              </a:rPr>
              <a:t> </a:t>
            </a:r>
            <a:r>
              <a:rPr sz="2900" spc="260">
                <a:solidFill>
                  <a:srgbClr val="474646"/>
                </a:solidFill>
                <a:latin typeface="Calibri"/>
                <a:cs typeface="Calibri"/>
              </a:rPr>
              <a:t>and</a:t>
            </a:r>
            <a:r>
              <a:rPr sz="2900" spc="100">
                <a:solidFill>
                  <a:srgbClr val="474646"/>
                </a:solidFill>
                <a:latin typeface="Calibri"/>
                <a:cs typeface="Calibri"/>
              </a:rPr>
              <a:t> </a:t>
            </a:r>
            <a:r>
              <a:rPr sz="2900" spc="210">
                <a:solidFill>
                  <a:srgbClr val="474646"/>
                </a:solidFill>
                <a:latin typeface="Calibri"/>
                <a:cs typeface="Calibri"/>
              </a:rPr>
              <a:t>local</a:t>
            </a:r>
            <a:r>
              <a:rPr sz="2900" spc="100">
                <a:solidFill>
                  <a:srgbClr val="474646"/>
                </a:solidFill>
                <a:latin typeface="Calibri"/>
                <a:cs typeface="Calibri"/>
              </a:rPr>
              <a:t> </a:t>
            </a:r>
            <a:r>
              <a:rPr sz="2900" spc="225">
                <a:solidFill>
                  <a:srgbClr val="474646"/>
                </a:solidFill>
                <a:latin typeface="Calibri"/>
                <a:cs typeface="Calibri"/>
              </a:rPr>
              <a:t>communities.</a:t>
            </a:r>
            <a:endParaRPr sz="2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646582" y="4774734"/>
            <a:ext cx="5596890" cy="36258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6399"/>
              </a:lnSpc>
              <a:spcBef>
                <a:spcPts val="90"/>
              </a:spcBef>
            </a:pPr>
            <a:r>
              <a:rPr sz="2900" spc="280">
                <a:solidFill>
                  <a:srgbClr val="474646"/>
                </a:solidFill>
                <a:latin typeface="Calibri"/>
                <a:cs typeface="Calibri"/>
              </a:rPr>
              <a:t>Place2Be </a:t>
            </a:r>
            <a:r>
              <a:rPr sz="2900" spc="195">
                <a:solidFill>
                  <a:srgbClr val="474646"/>
                </a:solidFill>
                <a:latin typeface="Calibri"/>
                <a:cs typeface="Calibri"/>
              </a:rPr>
              <a:t>is </a:t>
            </a:r>
            <a:r>
              <a:rPr sz="2900" spc="260">
                <a:solidFill>
                  <a:srgbClr val="474646"/>
                </a:solidFill>
                <a:latin typeface="Calibri"/>
                <a:cs typeface="Calibri"/>
              </a:rPr>
              <a:t>a </a:t>
            </a:r>
            <a:r>
              <a:rPr sz="2900" spc="195">
                <a:solidFill>
                  <a:srgbClr val="474646"/>
                </a:solidFill>
                <a:latin typeface="Calibri"/>
                <a:cs typeface="Calibri"/>
              </a:rPr>
              <a:t>children's </a:t>
            </a:r>
            <a:r>
              <a:rPr sz="2900" spc="220">
                <a:solidFill>
                  <a:srgbClr val="474646"/>
                </a:solidFill>
                <a:latin typeface="Calibri"/>
                <a:cs typeface="Calibri"/>
              </a:rPr>
              <a:t>mental </a:t>
            </a:r>
            <a:r>
              <a:rPr sz="2900" spc="-645">
                <a:solidFill>
                  <a:srgbClr val="474646"/>
                </a:solidFill>
                <a:latin typeface="Calibri"/>
                <a:cs typeface="Calibri"/>
              </a:rPr>
              <a:t> </a:t>
            </a:r>
            <a:r>
              <a:rPr sz="2900" spc="220">
                <a:solidFill>
                  <a:srgbClr val="474646"/>
                </a:solidFill>
                <a:latin typeface="Calibri"/>
                <a:cs typeface="Calibri"/>
              </a:rPr>
              <a:t>health</a:t>
            </a:r>
            <a:r>
              <a:rPr sz="2900" spc="114">
                <a:solidFill>
                  <a:srgbClr val="474646"/>
                </a:solidFill>
                <a:latin typeface="Calibri"/>
                <a:cs typeface="Calibri"/>
              </a:rPr>
              <a:t> </a:t>
            </a:r>
            <a:r>
              <a:rPr sz="2900" spc="210">
                <a:solidFill>
                  <a:srgbClr val="474646"/>
                </a:solidFill>
                <a:latin typeface="Calibri"/>
                <a:cs typeface="Calibri"/>
              </a:rPr>
              <a:t>charity</a:t>
            </a:r>
            <a:r>
              <a:rPr sz="2900" spc="120">
                <a:solidFill>
                  <a:srgbClr val="474646"/>
                </a:solidFill>
                <a:latin typeface="Calibri"/>
                <a:cs typeface="Calibri"/>
              </a:rPr>
              <a:t> </a:t>
            </a:r>
            <a:r>
              <a:rPr sz="2900" spc="204">
                <a:solidFill>
                  <a:srgbClr val="474646"/>
                </a:solidFill>
                <a:latin typeface="Calibri"/>
                <a:cs typeface="Calibri"/>
              </a:rPr>
              <a:t>providing</a:t>
            </a:r>
            <a:r>
              <a:rPr sz="2900" spc="114">
                <a:solidFill>
                  <a:srgbClr val="474646"/>
                </a:solidFill>
                <a:latin typeface="Calibri"/>
                <a:cs typeface="Calibri"/>
              </a:rPr>
              <a:t> </a:t>
            </a:r>
            <a:r>
              <a:rPr sz="2900" spc="225">
                <a:solidFill>
                  <a:srgbClr val="474646"/>
                </a:solidFill>
                <a:latin typeface="Calibri"/>
                <a:cs typeface="Calibri"/>
              </a:rPr>
              <a:t>school- </a:t>
            </a:r>
            <a:r>
              <a:rPr sz="2900" spc="-640">
                <a:solidFill>
                  <a:srgbClr val="474646"/>
                </a:solidFill>
                <a:latin typeface="Calibri"/>
                <a:cs typeface="Calibri"/>
              </a:rPr>
              <a:t> </a:t>
            </a:r>
            <a:r>
              <a:rPr sz="2900" spc="250">
                <a:solidFill>
                  <a:srgbClr val="474646"/>
                </a:solidFill>
                <a:latin typeface="Calibri"/>
                <a:cs typeface="Calibri"/>
              </a:rPr>
              <a:t>based </a:t>
            </a:r>
            <a:r>
              <a:rPr sz="2900" spc="215">
                <a:solidFill>
                  <a:srgbClr val="474646"/>
                </a:solidFill>
                <a:latin typeface="Calibri"/>
                <a:cs typeface="Calibri"/>
              </a:rPr>
              <a:t>support </a:t>
            </a:r>
            <a:r>
              <a:rPr sz="2900" spc="260">
                <a:solidFill>
                  <a:srgbClr val="474646"/>
                </a:solidFill>
                <a:latin typeface="Calibri"/>
                <a:cs typeface="Calibri"/>
              </a:rPr>
              <a:t>and </a:t>
            </a:r>
            <a:r>
              <a:rPr sz="2900" spc="215">
                <a:solidFill>
                  <a:srgbClr val="474646"/>
                </a:solidFill>
                <a:latin typeface="Calibri"/>
                <a:cs typeface="Calibri"/>
              </a:rPr>
              <a:t>in-depth </a:t>
            </a:r>
            <a:r>
              <a:rPr sz="2900" spc="220">
                <a:solidFill>
                  <a:srgbClr val="474646"/>
                </a:solidFill>
                <a:latin typeface="Calibri"/>
                <a:cs typeface="Calibri"/>
              </a:rPr>
              <a:t> </a:t>
            </a:r>
            <a:r>
              <a:rPr sz="2900" spc="215">
                <a:solidFill>
                  <a:srgbClr val="474646"/>
                </a:solidFill>
                <a:latin typeface="Calibri"/>
                <a:cs typeface="Calibri"/>
              </a:rPr>
              <a:t>training </a:t>
            </a:r>
            <a:r>
              <a:rPr sz="2900" spc="229">
                <a:solidFill>
                  <a:srgbClr val="474646"/>
                </a:solidFill>
                <a:latin typeface="Calibri"/>
                <a:cs typeface="Calibri"/>
              </a:rPr>
              <a:t>programmes </a:t>
            </a:r>
            <a:r>
              <a:rPr sz="2900" spc="204">
                <a:solidFill>
                  <a:srgbClr val="474646"/>
                </a:solidFill>
                <a:latin typeface="Calibri"/>
                <a:cs typeface="Calibri"/>
              </a:rPr>
              <a:t>to </a:t>
            </a:r>
            <a:r>
              <a:rPr sz="2900" spc="210">
                <a:solidFill>
                  <a:srgbClr val="474646"/>
                </a:solidFill>
                <a:latin typeface="Calibri"/>
                <a:cs typeface="Calibri"/>
              </a:rPr>
              <a:t> </a:t>
            </a:r>
            <a:r>
              <a:rPr sz="2900" spc="185">
                <a:solidFill>
                  <a:srgbClr val="474646"/>
                </a:solidFill>
                <a:latin typeface="Calibri"/>
                <a:cs typeface="Calibri"/>
              </a:rPr>
              <a:t>improve </a:t>
            </a:r>
            <a:r>
              <a:rPr sz="2900" spc="235">
                <a:solidFill>
                  <a:srgbClr val="474646"/>
                </a:solidFill>
                <a:latin typeface="Calibri"/>
                <a:cs typeface="Calibri"/>
              </a:rPr>
              <a:t>the </a:t>
            </a:r>
            <a:r>
              <a:rPr sz="2900" spc="204">
                <a:solidFill>
                  <a:srgbClr val="474646"/>
                </a:solidFill>
                <a:latin typeface="Calibri"/>
                <a:cs typeface="Calibri"/>
              </a:rPr>
              <a:t>emotional </a:t>
            </a:r>
            <a:r>
              <a:rPr sz="2900" spc="210">
                <a:solidFill>
                  <a:srgbClr val="474646"/>
                </a:solidFill>
                <a:latin typeface="Calibri"/>
                <a:cs typeface="Calibri"/>
              </a:rPr>
              <a:t> </a:t>
            </a:r>
            <a:r>
              <a:rPr sz="2900" spc="225">
                <a:solidFill>
                  <a:srgbClr val="474646"/>
                </a:solidFill>
                <a:latin typeface="Calibri"/>
                <a:cs typeface="Calibri"/>
              </a:rPr>
              <a:t>wellbeing </a:t>
            </a:r>
            <a:r>
              <a:rPr sz="2900" spc="210">
                <a:solidFill>
                  <a:srgbClr val="474646"/>
                </a:solidFill>
                <a:latin typeface="Calibri"/>
                <a:cs typeface="Calibri"/>
              </a:rPr>
              <a:t>of </a:t>
            </a:r>
            <a:r>
              <a:rPr sz="2900" spc="160">
                <a:solidFill>
                  <a:srgbClr val="474646"/>
                </a:solidFill>
                <a:latin typeface="Calibri"/>
                <a:cs typeface="Calibri"/>
              </a:rPr>
              <a:t>pupils, families, </a:t>
            </a:r>
            <a:r>
              <a:rPr sz="2900" spc="165">
                <a:solidFill>
                  <a:srgbClr val="474646"/>
                </a:solidFill>
                <a:latin typeface="Calibri"/>
                <a:cs typeface="Calibri"/>
              </a:rPr>
              <a:t> </a:t>
            </a:r>
            <a:r>
              <a:rPr sz="2900" spc="245">
                <a:solidFill>
                  <a:srgbClr val="474646"/>
                </a:solidFill>
                <a:latin typeface="Calibri"/>
                <a:cs typeface="Calibri"/>
              </a:rPr>
              <a:t>teachers</a:t>
            </a:r>
            <a:r>
              <a:rPr sz="2900" spc="120">
                <a:solidFill>
                  <a:srgbClr val="474646"/>
                </a:solidFill>
                <a:latin typeface="Calibri"/>
                <a:cs typeface="Calibri"/>
              </a:rPr>
              <a:t> </a:t>
            </a:r>
            <a:r>
              <a:rPr sz="2900" spc="260">
                <a:solidFill>
                  <a:srgbClr val="474646"/>
                </a:solidFill>
                <a:latin typeface="Calibri"/>
                <a:cs typeface="Calibri"/>
              </a:rPr>
              <a:t>and</a:t>
            </a:r>
            <a:r>
              <a:rPr sz="2900" spc="120">
                <a:solidFill>
                  <a:srgbClr val="474646"/>
                </a:solidFill>
                <a:latin typeface="Calibri"/>
                <a:cs typeface="Calibri"/>
              </a:rPr>
              <a:t> </a:t>
            </a:r>
            <a:r>
              <a:rPr sz="2900" spc="245">
                <a:solidFill>
                  <a:srgbClr val="474646"/>
                </a:solidFill>
                <a:latin typeface="Calibri"/>
                <a:cs typeface="Calibri"/>
              </a:rPr>
              <a:t>school</a:t>
            </a:r>
            <a:r>
              <a:rPr sz="2900" spc="120">
                <a:solidFill>
                  <a:srgbClr val="474646"/>
                </a:solidFill>
                <a:latin typeface="Calibri"/>
                <a:cs typeface="Calibri"/>
              </a:rPr>
              <a:t> </a:t>
            </a:r>
            <a:r>
              <a:rPr sz="2900" spc="195">
                <a:solidFill>
                  <a:srgbClr val="474646"/>
                </a:solidFill>
                <a:latin typeface="Calibri"/>
                <a:cs typeface="Calibri"/>
              </a:rPr>
              <a:t>staff.</a:t>
            </a:r>
            <a:endParaRPr sz="29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10930255" cy="10287000"/>
            <a:chOff x="0" y="0"/>
            <a:chExt cx="10930255" cy="10287000"/>
          </a:xfrm>
        </p:grpSpPr>
        <p:sp>
          <p:nvSpPr>
            <p:cNvPr id="7" name="object 7"/>
            <p:cNvSpPr/>
            <p:nvPr/>
          </p:nvSpPr>
          <p:spPr>
            <a:xfrm>
              <a:off x="0" y="11"/>
              <a:ext cx="10930255" cy="10287000"/>
            </a:xfrm>
            <a:custGeom>
              <a:avLst/>
              <a:gdLst/>
              <a:ahLst/>
              <a:cxnLst/>
              <a:rect l="l" t="t" r="r" b="b"/>
              <a:pathLst>
                <a:path w="10930255" h="10287000">
                  <a:moveTo>
                    <a:pt x="10929772" y="5461000"/>
                  </a:moveTo>
                  <a:lnTo>
                    <a:pt x="10929582" y="5410200"/>
                  </a:lnTo>
                  <a:lnTo>
                    <a:pt x="10928985" y="5372100"/>
                  </a:lnTo>
                  <a:lnTo>
                    <a:pt x="10928007" y="5321300"/>
                  </a:lnTo>
                  <a:lnTo>
                    <a:pt x="10926623" y="5270500"/>
                  </a:lnTo>
                  <a:lnTo>
                    <a:pt x="10924858" y="5219700"/>
                  </a:lnTo>
                  <a:lnTo>
                    <a:pt x="10922711" y="5168900"/>
                  </a:lnTo>
                  <a:lnTo>
                    <a:pt x="10920159" y="5130800"/>
                  </a:lnTo>
                  <a:lnTo>
                    <a:pt x="10917238" y="5080000"/>
                  </a:lnTo>
                  <a:lnTo>
                    <a:pt x="10913923" y="5029200"/>
                  </a:lnTo>
                  <a:lnTo>
                    <a:pt x="10910227" y="4978400"/>
                  </a:lnTo>
                  <a:lnTo>
                    <a:pt x="10906163" y="4927600"/>
                  </a:lnTo>
                  <a:lnTo>
                    <a:pt x="10901705" y="4889500"/>
                  </a:lnTo>
                  <a:lnTo>
                    <a:pt x="10896879" y="4838700"/>
                  </a:lnTo>
                  <a:lnTo>
                    <a:pt x="10891672" y="4787900"/>
                  </a:lnTo>
                  <a:lnTo>
                    <a:pt x="10886084" y="4737100"/>
                  </a:lnTo>
                  <a:lnTo>
                    <a:pt x="10880128" y="4699000"/>
                  </a:lnTo>
                  <a:lnTo>
                    <a:pt x="10873804" y="4648200"/>
                  </a:lnTo>
                  <a:lnTo>
                    <a:pt x="10867111" y="4597400"/>
                  </a:lnTo>
                  <a:lnTo>
                    <a:pt x="10860037" y="4559300"/>
                  </a:lnTo>
                  <a:lnTo>
                    <a:pt x="10852607" y="4508500"/>
                  </a:lnTo>
                  <a:lnTo>
                    <a:pt x="10844809" y="4457700"/>
                  </a:lnTo>
                  <a:lnTo>
                    <a:pt x="10836643" y="4419600"/>
                  </a:lnTo>
                  <a:lnTo>
                    <a:pt x="10828122" y="4368800"/>
                  </a:lnTo>
                  <a:lnTo>
                    <a:pt x="10819244" y="4318000"/>
                  </a:lnTo>
                  <a:lnTo>
                    <a:pt x="10809999" y="4279900"/>
                  </a:lnTo>
                  <a:lnTo>
                    <a:pt x="10800385" y="4229100"/>
                  </a:lnTo>
                  <a:lnTo>
                    <a:pt x="10790428" y="4178300"/>
                  </a:lnTo>
                  <a:lnTo>
                    <a:pt x="10780116" y="4140200"/>
                  </a:lnTo>
                  <a:lnTo>
                    <a:pt x="10769448" y="4089400"/>
                  </a:lnTo>
                  <a:lnTo>
                    <a:pt x="10758424" y="4051300"/>
                  </a:lnTo>
                  <a:lnTo>
                    <a:pt x="10747058" y="4000500"/>
                  </a:lnTo>
                  <a:lnTo>
                    <a:pt x="10735335" y="3962400"/>
                  </a:lnTo>
                  <a:lnTo>
                    <a:pt x="10723270" y="3911600"/>
                  </a:lnTo>
                  <a:lnTo>
                    <a:pt x="10710850" y="3860800"/>
                  </a:lnTo>
                  <a:lnTo>
                    <a:pt x="10698099" y="3822700"/>
                  </a:lnTo>
                  <a:lnTo>
                    <a:pt x="10684993" y="3771900"/>
                  </a:lnTo>
                  <a:lnTo>
                    <a:pt x="10671556" y="3733800"/>
                  </a:lnTo>
                  <a:lnTo>
                    <a:pt x="10657777" y="3683000"/>
                  </a:lnTo>
                  <a:lnTo>
                    <a:pt x="10643654" y="3644900"/>
                  </a:lnTo>
                  <a:lnTo>
                    <a:pt x="10629202" y="3606800"/>
                  </a:lnTo>
                  <a:lnTo>
                    <a:pt x="10614406" y="3556000"/>
                  </a:lnTo>
                  <a:lnTo>
                    <a:pt x="10599280" y="3517900"/>
                  </a:lnTo>
                  <a:lnTo>
                    <a:pt x="10583824" y="3467100"/>
                  </a:lnTo>
                  <a:lnTo>
                    <a:pt x="10568038" y="3429000"/>
                  </a:lnTo>
                  <a:lnTo>
                    <a:pt x="10551922" y="3378200"/>
                  </a:lnTo>
                  <a:lnTo>
                    <a:pt x="10535476" y="3340100"/>
                  </a:lnTo>
                  <a:lnTo>
                    <a:pt x="10518699" y="3302000"/>
                  </a:lnTo>
                  <a:lnTo>
                    <a:pt x="10501605" y="3251200"/>
                  </a:lnTo>
                  <a:lnTo>
                    <a:pt x="10484180" y="3213100"/>
                  </a:lnTo>
                  <a:lnTo>
                    <a:pt x="10466438" y="3175000"/>
                  </a:lnTo>
                  <a:lnTo>
                    <a:pt x="10448379" y="3124200"/>
                  </a:lnTo>
                  <a:lnTo>
                    <a:pt x="10430002" y="3086100"/>
                  </a:lnTo>
                  <a:lnTo>
                    <a:pt x="10411308" y="3048000"/>
                  </a:lnTo>
                  <a:lnTo>
                    <a:pt x="10392296" y="2997200"/>
                  </a:lnTo>
                  <a:lnTo>
                    <a:pt x="10372966" y="2959100"/>
                  </a:lnTo>
                  <a:lnTo>
                    <a:pt x="10353332" y="2921000"/>
                  </a:lnTo>
                  <a:lnTo>
                    <a:pt x="10333380" y="2882900"/>
                  </a:lnTo>
                  <a:lnTo>
                    <a:pt x="10313124" y="2832100"/>
                  </a:lnTo>
                  <a:lnTo>
                    <a:pt x="10292550" y="2794000"/>
                  </a:lnTo>
                  <a:lnTo>
                    <a:pt x="10271684" y="2755900"/>
                  </a:lnTo>
                  <a:lnTo>
                    <a:pt x="10250500" y="2717800"/>
                  </a:lnTo>
                  <a:lnTo>
                    <a:pt x="10229024" y="2679700"/>
                  </a:lnTo>
                  <a:lnTo>
                    <a:pt x="10207231" y="2628900"/>
                  </a:lnTo>
                  <a:lnTo>
                    <a:pt x="10185146" y="2590800"/>
                  </a:lnTo>
                  <a:lnTo>
                    <a:pt x="10162769" y="2552700"/>
                  </a:lnTo>
                  <a:lnTo>
                    <a:pt x="10140086" y="2514600"/>
                  </a:lnTo>
                  <a:lnTo>
                    <a:pt x="10117112" y="2476500"/>
                  </a:lnTo>
                  <a:lnTo>
                    <a:pt x="10093846" y="2438400"/>
                  </a:lnTo>
                  <a:lnTo>
                    <a:pt x="10070274" y="2400300"/>
                  </a:lnTo>
                  <a:lnTo>
                    <a:pt x="10046424" y="2362200"/>
                  </a:lnTo>
                  <a:lnTo>
                    <a:pt x="10022281" y="2324100"/>
                  </a:lnTo>
                  <a:lnTo>
                    <a:pt x="9997846" y="2286000"/>
                  </a:lnTo>
                  <a:lnTo>
                    <a:pt x="9973132" y="2247900"/>
                  </a:lnTo>
                  <a:lnTo>
                    <a:pt x="9948126" y="2209800"/>
                  </a:lnTo>
                  <a:lnTo>
                    <a:pt x="9922840" y="2171700"/>
                  </a:lnTo>
                  <a:lnTo>
                    <a:pt x="9897262" y="2133600"/>
                  </a:lnTo>
                  <a:lnTo>
                    <a:pt x="9871418" y="2095500"/>
                  </a:lnTo>
                  <a:lnTo>
                    <a:pt x="9845281" y="2057400"/>
                  </a:lnTo>
                  <a:lnTo>
                    <a:pt x="9818878" y="2019300"/>
                  </a:lnTo>
                  <a:lnTo>
                    <a:pt x="9792195" y="1981200"/>
                  </a:lnTo>
                  <a:lnTo>
                    <a:pt x="9765233" y="1943100"/>
                  </a:lnTo>
                  <a:lnTo>
                    <a:pt x="9738004" y="1905000"/>
                  </a:lnTo>
                  <a:lnTo>
                    <a:pt x="9710509" y="1866900"/>
                  </a:lnTo>
                  <a:lnTo>
                    <a:pt x="9682734" y="1841500"/>
                  </a:lnTo>
                  <a:lnTo>
                    <a:pt x="9654692" y="1803400"/>
                  </a:lnTo>
                  <a:lnTo>
                    <a:pt x="9626384" y="1765300"/>
                  </a:lnTo>
                  <a:lnTo>
                    <a:pt x="9597809" y="1727200"/>
                  </a:lnTo>
                  <a:lnTo>
                    <a:pt x="9568967" y="1701800"/>
                  </a:lnTo>
                  <a:lnTo>
                    <a:pt x="9539872" y="1663700"/>
                  </a:lnTo>
                  <a:lnTo>
                    <a:pt x="9510509" y="1625600"/>
                  </a:lnTo>
                  <a:lnTo>
                    <a:pt x="9480893" y="1587500"/>
                  </a:lnTo>
                  <a:lnTo>
                    <a:pt x="9451010" y="1562100"/>
                  </a:lnTo>
                  <a:lnTo>
                    <a:pt x="9420873" y="1524000"/>
                  </a:lnTo>
                  <a:lnTo>
                    <a:pt x="9390494" y="1485900"/>
                  </a:lnTo>
                  <a:lnTo>
                    <a:pt x="9359849" y="1460500"/>
                  </a:lnTo>
                  <a:lnTo>
                    <a:pt x="9328950" y="1422400"/>
                  </a:lnTo>
                  <a:lnTo>
                    <a:pt x="9297810" y="1397000"/>
                  </a:lnTo>
                  <a:lnTo>
                    <a:pt x="9234767" y="1320800"/>
                  </a:lnTo>
                  <a:lnTo>
                    <a:pt x="9202890" y="1295400"/>
                  </a:lnTo>
                  <a:lnTo>
                    <a:pt x="9170759" y="1257300"/>
                  </a:lnTo>
                  <a:lnTo>
                    <a:pt x="9138387" y="1231900"/>
                  </a:lnTo>
                  <a:lnTo>
                    <a:pt x="9105773" y="1193800"/>
                  </a:lnTo>
                  <a:lnTo>
                    <a:pt x="9039822" y="1143000"/>
                  </a:lnTo>
                  <a:lnTo>
                    <a:pt x="9006497" y="1104900"/>
                  </a:lnTo>
                  <a:lnTo>
                    <a:pt x="8972931" y="1079500"/>
                  </a:lnTo>
                  <a:lnTo>
                    <a:pt x="8939124" y="1041400"/>
                  </a:lnTo>
                  <a:lnTo>
                    <a:pt x="8870836" y="990600"/>
                  </a:lnTo>
                  <a:lnTo>
                    <a:pt x="8836355" y="952500"/>
                  </a:lnTo>
                  <a:lnTo>
                    <a:pt x="8731517" y="876300"/>
                  </a:lnTo>
                  <a:lnTo>
                    <a:pt x="8696134" y="838200"/>
                  </a:lnTo>
                  <a:lnTo>
                    <a:pt x="8660524" y="812800"/>
                  </a:lnTo>
                  <a:lnTo>
                    <a:pt x="8515883" y="711200"/>
                  </a:lnTo>
                  <a:lnTo>
                    <a:pt x="8479193" y="673100"/>
                  </a:lnTo>
                  <a:lnTo>
                    <a:pt x="8367839" y="596900"/>
                  </a:lnTo>
                  <a:lnTo>
                    <a:pt x="8178101" y="469900"/>
                  </a:lnTo>
                  <a:lnTo>
                    <a:pt x="8139544" y="457200"/>
                  </a:lnTo>
                  <a:lnTo>
                    <a:pt x="7943837" y="330200"/>
                  </a:lnTo>
                  <a:lnTo>
                    <a:pt x="7904112" y="317500"/>
                  </a:lnTo>
                  <a:lnTo>
                    <a:pt x="7783817" y="241300"/>
                  </a:lnTo>
                  <a:lnTo>
                    <a:pt x="7743342" y="228600"/>
                  </a:lnTo>
                  <a:lnTo>
                    <a:pt x="7702690" y="203200"/>
                  </a:lnTo>
                  <a:lnTo>
                    <a:pt x="7661846" y="190500"/>
                  </a:lnTo>
                  <a:lnTo>
                    <a:pt x="7579639" y="139700"/>
                  </a:lnTo>
                  <a:lnTo>
                    <a:pt x="7538263" y="127000"/>
                  </a:lnTo>
                  <a:lnTo>
                    <a:pt x="7496708" y="101600"/>
                  </a:lnTo>
                  <a:lnTo>
                    <a:pt x="7454989" y="88900"/>
                  </a:lnTo>
                  <a:lnTo>
                    <a:pt x="7413091" y="63500"/>
                  </a:lnTo>
                  <a:lnTo>
                    <a:pt x="7371016" y="50800"/>
                  </a:lnTo>
                  <a:lnTo>
                    <a:pt x="7328776" y="25400"/>
                  </a:lnTo>
                  <a:lnTo>
                    <a:pt x="7243800" y="0"/>
                  </a:lnTo>
                  <a:lnTo>
                    <a:pt x="3857345" y="0"/>
                  </a:lnTo>
                  <a:lnTo>
                    <a:pt x="2823807" y="0"/>
                  </a:lnTo>
                  <a:lnTo>
                    <a:pt x="0" y="0"/>
                  </a:lnTo>
                  <a:lnTo>
                    <a:pt x="0" y="2387600"/>
                  </a:lnTo>
                  <a:lnTo>
                    <a:pt x="0" y="8534400"/>
                  </a:lnTo>
                  <a:lnTo>
                    <a:pt x="0" y="10286987"/>
                  </a:lnTo>
                  <a:lnTo>
                    <a:pt x="3857345" y="10286987"/>
                  </a:lnTo>
                  <a:lnTo>
                    <a:pt x="3857345" y="10274300"/>
                  </a:lnTo>
                  <a:lnTo>
                    <a:pt x="8442287" y="10274300"/>
                  </a:lnTo>
                  <a:lnTo>
                    <a:pt x="8588642" y="10172700"/>
                  </a:lnTo>
                  <a:lnTo>
                    <a:pt x="8624684" y="10134600"/>
                  </a:lnTo>
                  <a:lnTo>
                    <a:pt x="8766696" y="10033000"/>
                  </a:lnTo>
                  <a:lnTo>
                    <a:pt x="8801633" y="9994900"/>
                  </a:lnTo>
                  <a:lnTo>
                    <a:pt x="8870836" y="9944100"/>
                  </a:lnTo>
                  <a:lnTo>
                    <a:pt x="8905100" y="9906000"/>
                  </a:lnTo>
                  <a:lnTo>
                    <a:pt x="8972931" y="9855200"/>
                  </a:lnTo>
                  <a:lnTo>
                    <a:pt x="9006497" y="9817100"/>
                  </a:lnTo>
                  <a:lnTo>
                    <a:pt x="9039822" y="9791700"/>
                  </a:lnTo>
                  <a:lnTo>
                    <a:pt x="9072918" y="9753600"/>
                  </a:lnTo>
                  <a:lnTo>
                    <a:pt x="9138387" y="9702800"/>
                  </a:lnTo>
                  <a:lnTo>
                    <a:pt x="9170759" y="9664700"/>
                  </a:lnTo>
                  <a:lnTo>
                    <a:pt x="9202890" y="9639300"/>
                  </a:lnTo>
                  <a:lnTo>
                    <a:pt x="9266415" y="9563100"/>
                  </a:lnTo>
                  <a:lnTo>
                    <a:pt x="9297810" y="9537700"/>
                  </a:lnTo>
                  <a:lnTo>
                    <a:pt x="9328950" y="9499600"/>
                  </a:lnTo>
                  <a:lnTo>
                    <a:pt x="9359849" y="9474200"/>
                  </a:lnTo>
                  <a:lnTo>
                    <a:pt x="9390494" y="9436100"/>
                  </a:lnTo>
                  <a:lnTo>
                    <a:pt x="9420873" y="9398000"/>
                  </a:lnTo>
                  <a:lnTo>
                    <a:pt x="9451010" y="9372600"/>
                  </a:lnTo>
                  <a:lnTo>
                    <a:pt x="9480893" y="9334500"/>
                  </a:lnTo>
                  <a:lnTo>
                    <a:pt x="9510509" y="9296400"/>
                  </a:lnTo>
                  <a:lnTo>
                    <a:pt x="9539872" y="9271000"/>
                  </a:lnTo>
                  <a:lnTo>
                    <a:pt x="9568967" y="9232900"/>
                  </a:lnTo>
                  <a:lnTo>
                    <a:pt x="9597809" y="9194800"/>
                  </a:lnTo>
                  <a:lnTo>
                    <a:pt x="9626384" y="9156700"/>
                  </a:lnTo>
                  <a:lnTo>
                    <a:pt x="9654692" y="9131300"/>
                  </a:lnTo>
                  <a:lnTo>
                    <a:pt x="9682734" y="9093200"/>
                  </a:lnTo>
                  <a:lnTo>
                    <a:pt x="9710509" y="9055100"/>
                  </a:lnTo>
                  <a:lnTo>
                    <a:pt x="9738004" y="9017000"/>
                  </a:lnTo>
                  <a:lnTo>
                    <a:pt x="9765233" y="8978900"/>
                  </a:lnTo>
                  <a:lnTo>
                    <a:pt x="9792195" y="8940800"/>
                  </a:lnTo>
                  <a:lnTo>
                    <a:pt x="9818878" y="8915400"/>
                  </a:lnTo>
                  <a:lnTo>
                    <a:pt x="9845281" y="8877300"/>
                  </a:lnTo>
                  <a:lnTo>
                    <a:pt x="9871418" y="8839200"/>
                  </a:lnTo>
                  <a:lnTo>
                    <a:pt x="9897262" y="8801100"/>
                  </a:lnTo>
                  <a:lnTo>
                    <a:pt x="9922840" y="8763000"/>
                  </a:lnTo>
                  <a:lnTo>
                    <a:pt x="9948126" y="8724900"/>
                  </a:lnTo>
                  <a:lnTo>
                    <a:pt x="9973132" y="8686800"/>
                  </a:lnTo>
                  <a:lnTo>
                    <a:pt x="9997846" y="8648700"/>
                  </a:lnTo>
                  <a:lnTo>
                    <a:pt x="10022281" y="8610600"/>
                  </a:lnTo>
                  <a:lnTo>
                    <a:pt x="10046424" y="8572500"/>
                  </a:lnTo>
                  <a:lnTo>
                    <a:pt x="10070274" y="8534400"/>
                  </a:lnTo>
                  <a:lnTo>
                    <a:pt x="10093846" y="8496300"/>
                  </a:lnTo>
                  <a:lnTo>
                    <a:pt x="10117112" y="8458200"/>
                  </a:lnTo>
                  <a:lnTo>
                    <a:pt x="10140086" y="8407400"/>
                  </a:lnTo>
                  <a:lnTo>
                    <a:pt x="10162769" y="8369300"/>
                  </a:lnTo>
                  <a:lnTo>
                    <a:pt x="10185146" y="8331200"/>
                  </a:lnTo>
                  <a:lnTo>
                    <a:pt x="10207231" y="8293100"/>
                  </a:lnTo>
                  <a:lnTo>
                    <a:pt x="10229024" y="8255000"/>
                  </a:lnTo>
                  <a:lnTo>
                    <a:pt x="10250500" y="8216900"/>
                  </a:lnTo>
                  <a:lnTo>
                    <a:pt x="10271684" y="8178800"/>
                  </a:lnTo>
                  <a:lnTo>
                    <a:pt x="10292550" y="8128000"/>
                  </a:lnTo>
                  <a:lnTo>
                    <a:pt x="10313124" y="8089900"/>
                  </a:lnTo>
                  <a:lnTo>
                    <a:pt x="10333380" y="8051800"/>
                  </a:lnTo>
                  <a:lnTo>
                    <a:pt x="10353332" y="8013700"/>
                  </a:lnTo>
                  <a:lnTo>
                    <a:pt x="10372966" y="7962900"/>
                  </a:lnTo>
                  <a:lnTo>
                    <a:pt x="10392296" y="7924800"/>
                  </a:lnTo>
                  <a:lnTo>
                    <a:pt x="10411308" y="7886700"/>
                  </a:lnTo>
                  <a:lnTo>
                    <a:pt x="10430002" y="7848600"/>
                  </a:lnTo>
                  <a:lnTo>
                    <a:pt x="10448379" y="7797800"/>
                  </a:lnTo>
                  <a:lnTo>
                    <a:pt x="10466438" y="7759700"/>
                  </a:lnTo>
                  <a:lnTo>
                    <a:pt x="10484180" y="7721600"/>
                  </a:lnTo>
                  <a:lnTo>
                    <a:pt x="10501605" y="7670800"/>
                  </a:lnTo>
                  <a:lnTo>
                    <a:pt x="10518699" y="7632700"/>
                  </a:lnTo>
                  <a:lnTo>
                    <a:pt x="10535476" y="7594600"/>
                  </a:lnTo>
                  <a:lnTo>
                    <a:pt x="10551922" y="7543800"/>
                  </a:lnTo>
                  <a:lnTo>
                    <a:pt x="10568038" y="7505700"/>
                  </a:lnTo>
                  <a:lnTo>
                    <a:pt x="10583824" y="7454900"/>
                  </a:lnTo>
                  <a:lnTo>
                    <a:pt x="10599280" y="7416800"/>
                  </a:lnTo>
                  <a:lnTo>
                    <a:pt x="10614406" y="7366000"/>
                  </a:lnTo>
                  <a:lnTo>
                    <a:pt x="10629202" y="7327900"/>
                  </a:lnTo>
                  <a:lnTo>
                    <a:pt x="10643654" y="7289800"/>
                  </a:lnTo>
                  <a:lnTo>
                    <a:pt x="10657777" y="7239000"/>
                  </a:lnTo>
                  <a:lnTo>
                    <a:pt x="10671556" y="7200900"/>
                  </a:lnTo>
                  <a:lnTo>
                    <a:pt x="10684993" y="7150100"/>
                  </a:lnTo>
                  <a:lnTo>
                    <a:pt x="10698099" y="7112000"/>
                  </a:lnTo>
                  <a:lnTo>
                    <a:pt x="10710850" y="7061200"/>
                  </a:lnTo>
                  <a:lnTo>
                    <a:pt x="10723270" y="7010400"/>
                  </a:lnTo>
                  <a:lnTo>
                    <a:pt x="10735335" y="6972300"/>
                  </a:lnTo>
                  <a:lnTo>
                    <a:pt x="10747058" y="6921500"/>
                  </a:lnTo>
                  <a:lnTo>
                    <a:pt x="10758424" y="6883400"/>
                  </a:lnTo>
                  <a:lnTo>
                    <a:pt x="10769448" y="6832600"/>
                  </a:lnTo>
                  <a:lnTo>
                    <a:pt x="10780116" y="6794500"/>
                  </a:lnTo>
                  <a:lnTo>
                    <a:pt x="10790428" y="6743700"/>
                  </a:lnTo>
                  <a:lnTo>
                    <a:pt x="10800385" y="6692900"/>
                  </a:lnTo>
                  <a:lnTo>
                    <a:pt x="10809999" y="6654800"/>
                  </a:lnTo>
                  <a:lnTo>
                    <a:pt x="10819244" y="6604000"/>
                  </a:lnTo>
                  <a:lnTo>
                    <a:pt x="10828122" y="6565900"/>
                  </a:lnTo>
                  <a:lnTo>
                    <a:pt x="10836643" y="6515100"/>
                  </a:lnTo>
                  <a:lnTo>
                    <a:pt x="10844809" y="6464300"/>
                  </a:lnTo>
                  <a:lnTo>
                    <a:pt x="10852607" y="6426200"/>
                  </a:lnTo>
                  <a:lnTo>
                    <a:pt x="10860037" y="6375400"/>
                  </a:lnTo>
                  <a:lnTo>
                    <a:pt x="10867111" y="6324600"/>
                  </a:lnTo>
                  <a:lnTo>
                    <a:pt x="10873804" y="6273800"/>
                  </a:lnTo>
                  <a:lnTo>
                    <a:pt x="10880128" y="6235700"/>
                  </a:lnTo>
                  <a:lnTo>
                    <a:pt x="10886084" y="6184900"/>
                  </a:lnTo>
                  <a:lnTo>
                    <a:pt x="10891672" y="6134100"/>
                  </a:lnTo>
                  <a:lnTo>
                    <a:pt x="10896879" y="6096000"/>
                  </a:lnTo>
                  <a:lnTo>
                    <a:pt x="10901705" y="6045200"/>
                  </a:lnTo>
                  <a:lnTo>
                    <a:pt x="10906163" y="5994400"/>
                  </a:lnTo>
                  <a:lnTo>
                    <a:pt x="10910227" y="5943600"/>
                  </a:lnTo>
                  <a:lnTo>
                    <a:pt x="10913923" y="5905500"/>
                  </a:lnTo>
                  <a:lnTo>
                    <a:pt x="10917238" y="5854700"/>
                  </a:lnTo>
                  <a:lnTo>
                    <a:pt x="10920159" y="5803900"/>
                  </a:lnTo>
                  <a:lnTo>
                    <a:pt x="10922711" y="5753100"/>
                  </a:lnTo>
                  <a:lnTo>
                    <a:pt x="10924858" y="5702300"/>
                  </a:lnTo>
                  <a:lnTo>
                    <a:pt x="10926623" y="5664200"/>
                  </a:lnTo>
                  <a:lnTo>
                    <a:pt x="10928007" y="5613400"/>
                  </a:lnTo>
                  <a:lnTo>
                    <a:pt x="10928985" y="5562600"/>
                  </a:lnTo>
                  <a:lnTo>
                    <a:pt x="10929582" y="5511800"/>
                  </a:lnTo>
                  <a:lnTo>
                    <a:pt x="10929772" y="5461000"/>
                  </a:lnTo>
                  <a:close/>
                </a:path>
              </a:pathLst>
            </a:custGeom>
            <a:solidFill>
              <a:srgbClr val="FFE4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3437" y="1291710"/>
              <a:ext cx="8110967" cy="8110967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 rot="16920000">
            <a:off x="514212" y="4090425"/>
            <a:ext cx="597408" cy="571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85"/>
              </a:lnSpc>
            </a:pPr>
            <a:r>
              <a:rPr sz="4500" spc="140">
                <a:solidFill>
                  <a:srgbClr val="E84E0F"/>
                </a:solidFill>
                <a:latin typeface="Calibri"/>
                <a:cs typeface="Calibri"/>
              </a:rPr>
              <a:t>I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 rot="17100000">
            <a:off x="535124" y="3842041"/>
            <a:ext cx="671513" cy="571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85"/>
              </a:lnSpc>
            </a:pPr>
            <a:r>
              <a:rPr sz="4500" spc="380">
                <a:solidFill>
                  <a:srgbClr val="E84E0F"/>
                </a:solidFill>
                <a:latin typeface="Calibri"/>
                <a:cs typeface="Calibri"/>
              </a:rPr>
              <a:t>n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 rot="17340000">
            <a:off x="645032" y="3563673"/>
            <a:ext cx="620054" cy="571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85"/>
              </a:lnSpc>
            </a:pPr>
            <a:r>
              <a:rPr sz="4500" spc="330">
                <a:solidFill>
                  <a:srgbClr val="E84E0F"/>
                </a:solidFill>
                <a:latin typeface="Calibri"/>
                <a:cs typeface="Calibri"/>
              </a:rPr>
              <a:t>t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 rot="17580000">
            <a:off x="722064" y="3301606"/>
            <a:ext cx="663685" cy="571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90"/>
              </a:lnSpc>
            </a:pPr>
            <a:r>
              <a:rPr sz="4500" spc="340">
                <a:solidFill>
                  <a:srgbClr val="E84E0F"/>
                </a:solidFill>
                <a:latin typeface="Calibri"/>
                <a:cs typeface="Calibri"/>
              </a:rPr>
              <a:t>e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 rot="17820000">
            <a:off x="858182" y="2996525"/>
            <a:ext cx="670075" cy="571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85"/>
              </a:lnSpc>
            </a:pPr>
            <a:r>
              <a:rPr sz="4500" spc="585">
                <a:solidFill>
                  <a:srgbClr val="E84E0F"/>
                </a:solidFill>
                <a:latin typeface="Calibri"/>
                <a:cs typeface="Calibri"/>
              </a:rPr>
              <a:t>g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 rot="18060000">
            <a:off x="1019501" y="2751250"/>
            <a:ext cx="615430" cy="571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90"/>
              </a:lnSpc>
            </a:pPr>
            <a:r>
              <a:rPr sz="4500" spc="135">
                <a:solidFill>
                  <a:srgbClr val="E84E0F"/>
                </a:solidFill>
                <a:latin typeface="Calibri"/>
                <a:cs typeface="Calibri"/>
              </a:rPr>
              <a:t>r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 rot="18240000">
            <a:off x="1141274" y="2523272"/>
            <a:ext cx="657914" cy="571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85"/>
              </a:lnSpc>
            </a:pPr>
            <a:r>
              <a:rPr sz="4500" spc="375">
                <a:solidFill>
                  <a:srgbClr val="E84E0F"/>
                </a:solidFill>
                <a:latin typeface="Calibri"/>
                <a:cs typeface="Calibri"/>
              </a:rPr>
              <a:t>a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 rot="18480000">
            <a:off x="1322033" y="2298610"/>
            <a:ext cx="621127" cy="571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85"/>
              </a:lnSpc>
            </a:pPr>
            <a:r>
              <a:rPr sz="4500" spc="330">
                <a:solidFill>
                  <a:srgbClr val="E84E0F"/>
                </a:solidFill>
                <a:latin typeface="Calibri"/>
                <a:cs typeface="Calibri"/>
              </a:rPr>
              <a:t>t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 rot="18720000">
            <a:off x="1478547" y="2082683"/>
            <a:ext cx="664875" cy="571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90"/>
              </a:lnSpc>
            </a:pPr>
            <a:r>
              <a:rPr sz="4500" spc="340">
                <a:solidFill>
                  <a:srgbClr val="E84E0F"/>
                </a:solidFill>
                <a:latin typeface="Calibri"/>
                <a:cs typeface="Calibri"/>
              </a:rPr>
              <a:t>e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 rot="18960000">
            <a:off x="1706212" y="1838748"/>
            <a:ext cx="670520" cy="571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90"/>
              </a:lnSpc>
            </a:pPr>
            <a:r>
              <a:rPr sz="4500" spc="345">
                <a:solidFill>
                  <a:srgbClr val="E84E0F"/>
                </a:solidFill>
                <a:latin typeface="Calibri"/>
                <a:cs typeface="Calibri"/>
              </a:rPr>
              <a:t>d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 rot="19380000">
            <a:off x="2077926" y="1518578"/>
            <a:ext cx="663273" cy="571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95"/>
              </a:lnSpc>
            </a:pPr>
            <a:r>
              <a:rPr sz="4500" spc="375">
                <a:solidFill>
                  <a:srgbClr val="E84E0F"/>
                </a:solidFill>
                <a:latin typeface="Calibri"/>
                <a:cs typeface="Calibri"/>
              </a:rPr>
              <a:t>a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 rot="19620000">
            <a:off x="2342998" y="1324063"/>
            <a:ext cx="672054" cy="571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90"/>
              </a:lnSpc>
            </a:pPr>
            <a:r>
              <a:rPr sz="4500" spc="340">
                <a:solidFill>
                  <a:srgbClr val="E84E0F"/>
                </a:solidFill>
                <a:latin typeface="Calibri"/>
                <a:cs typeface="Calibri"/>
              </a:rPr>
              <a:t>p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 rot="19860000">
            <a:off x="2637946" y="1144672"/>
            <a:ext cx="668547" cy="571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85"/>
              </a:lnSpc>
            </a:pPr>
            <a:r>
              <a:rPr sz="4500" spc="340">
                <a:solidFill>
                  <a:srgbClr val="E84E0F"/>
                </a:solidFill>
                <a:latin typeface="Calibri"/>
                <a:cs typeface="Calibri"/>
              </a:rPr>
              <a:t>p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 rot="20100000">
            <a:off x="2913383" y="1017333"/>
            <a:ext cx="614741" cy="571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85"/>
              </a:lnSpc>
            </a:pPr>
            <a:r>
              <a:rPr sz="4500" spc="135">
                <a:solidFill>
                  <a:srgbClr val="E84E0F"/>
                </a:solidFill>
                <a:latin typeface="Calibri"/>
                <a:cs typeface="Calibri"/>
              </a:rPr>
              <a:t>r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 rot="20340000">
            <a:off x="3139520" y="907168"/>
            <a:ext cx="671063" cy="571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95"/>
              </a:lnSpc>
            </a:pPr>
            <a:r>
              <a:rPr sz="4500" spc="295">
                <a:solidFill>
                  <a:srgbClr val="E84E0F"/>
                </a:solidFill>
                <a:latin typeface="Calibri"/>
                <a:cs typeface="Calibri"/>
              </a:rPr>
              <a:t>o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 rot="20580000">
            <a:off x="3455777" y="795947"/>
            <a:ext cx="660419" cy="571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90"/>
              </a:lnSpc>
            </a:pPr>
            <a:r>
              <a:rPr sz="4500" spc="375">
                <a:solidFill>
                  <a:srgbClr val="E84E0F"/>
                </a:solidFill>
                <a:latin typeface="Calibri"/>
                <a:cs typeface="Calibri"/>
              </a:rPr>
              <a:t>a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 rot="20820000">
            <a:off x="3766005" y="710719"/>
            <a:ext cx="657360" cy="571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85"/>
              </a:lnSpc>
            </a:pPr>
            <a:r>
              <a:rPr sz="4500" spc="605">
                <a:solidFill>
                  <a:srgbClr val="E84E0F"/>
                </a:solidFill>
                <a:latin typeface="Calibri"/>
                <a:cs typeface="Calibri"/>
              </a:rPr>
              <a:t>c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 rot="21120000">
            <a:off x="4083153" y="648062"/>
            <a:ext cx="677071" cy="571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95"/>
              </a:lnSpc>
            </a:pPr>
            <a:r>
              <a:rPr sz="4500" spc="385">
                <a:solidFill>
                  <a:srgbClr val="E84E0F"/>
                </a:solidFill>
                <a:latin typeface="Calibri"/>
                <a:cs typeface="Calibri"/>
              </a:rPr>
              <a:t>h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 rot="21480000">
            <a:off x="4580594" y="599038"/>
            <a:ext cx="660419" cy="571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90"/>
              </a:lnSpc>
            </a:pPr>
            <a:r>
              <a:rPr sz="4500" spc="375">
                <a:solidFill>
                  <a:srgbClr val="E84E0F"/>
                </a:solidFill>
                <a:latin typeface="Calibri"/>
                <a:cs typeface="Calibri"/>
              </a:rPr>
              <a:t>a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 rot="60000">
            <a:off x="4907435" y="598532"/>
            <a:ext cx="677409" cy="571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50"/>
              </a:lnSpc>
            </a:pPr>
            <a:r>
              <a:rPr sz="4500" spc="380">
                <a:solidFill>
                  <a:srgbClr val="E84E0F"/>
                </a:solidFill>
                <a:latin typeface="Calibri"/>
                <a:cs typeface="Calibri"/>
              </a:rPr>
              <a:t>n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 rot="360000">
            <a:off x="5255166" y="623136"/>
            <a:ext cx="671513" cy="571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5"/>
              </a:lnSpc>
            </a:pPr>
            <a:r>
              <a:rPr sz="4500" spc="345">
                <a:solidFill>
                  <a:srgbClr val="E84E0F"/>
                </a:solidFill>
                <a:latin typeface="Calibri"/>
                <a:cs typeface="Calibri"/>
              </a:rPr>
              <a:t>d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 rot="720000">
            <a:off x="5731073" y="701107"/>
            <a:ext cx="641228" cy="571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5"/>
              </a:lnSpc>
            </a:pPr>
            <a:r>
              <a:rPr sz="4500" spc="434">
                <a:solidFill>
                  <a:srgbClr val="E84E0F"/>
                </a:solidFill>
                <a:latin typeface="Calibri"/>
                <a:cs typeface="Calibri"/>
              </a:rPr>
              <a:t>s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 rot="960000">
            <a:off x="6015676" y="780115"/>
            <a:ext cx="673050" cy="571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500" spc="340">
                <a:solidFill>
                  <a:srgbClr val="E84E0F"/>
                </a:solidFill>
                <a:latin typeface="Calibri"/>
                <a:cs typeface="Calibri"/>
              </a:rPr>
              <a:t>p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 rot="1260000">
            <a:off x="6338913" y="887424"/>
            <a:ext cx="660500" cy="571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80"/>
              </a:lnSpc>
            </a:pPr>
            <a:r>
              <a:rPr sz="4500" spc="340">
                <a:solidFill>
                  <a:srgbClr val="E84E0F"/>
                </a:solidFill>
                <a:latin typeface="Calibri"/>
                <a:cs typeface="Calibri"/>
              </a:rPr>
              <a:t>e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 rot="1500000">
            <a:off x="6636739" y="1015354"/>
            <a:ext cx="658225" cy="571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75"/>
              </a:lnSpc>
            </a:pPr>
            <a:r>
              <a:rPr sz="4500" spc="605">
                <a:solidFill>
                  <a:srgbClr val="E84E0F"/>
                </a:solidFill>
                <a:latin typeface="Calibri"/>
                <a:cs typeface="Calibri"/>
              </a:rPr>
              <a:t>c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 rot="1680000">
            <a:off x="6880078" y="1122255"/>
            <a:ext cx="595218" cy="571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75"/>
              </a:lnSpc>
            </a:pPr>
            <a:r>
              <a:rPr sz="4500" spc="195">
                <a:solidFill>
                  <a:srgbClr val="E84E0F"/>
                </a:solidFill>
                <a:latin typeface="Calibri"/>
                <a:cs typeface="Calibri"/>
              </a:rPr>
              <a:t>i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 rot="1860000">
            <a:off x="7053975" y="1242166"/>
            <a:ext cx="660500" cy="571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5"/>
              </a:lnSpc>
            </a:pPr>
            <a:r>
              <a:rPr sz="4500" spc="375">
                <a:solidFill>
                  <a:srgbClr val="E84E0F"/>
                </a:solidFill>
                <a:latin typeface="Calibri"/>
                <a:cs typeface="Calibri"/>
              </a:rPr>
              <a:t>a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 rot="2040000">
            <a:off x="7284852" y="1371390"/>
            <a:ext cx="595314" cy="571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75"/>
              </a:lnSpc>
            </a:pPr>
            <a:r>
              <a:rPr sz="4500" spc="160">
                <a:solidFill>
                  <a:srgbClr val="E84E0F"/>
                </a:solidFill>
                <a:latin typeface="Calibri"/>
                <a:cs typeface="Calibri"/>
              </a:rPr>
              <a:t>l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 rot="2160000">
            <a:off x="7409554" y="1460899"/>
            <a:ext cx="596090" cy="571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75"/>
              </a:lnSpc>
            </a:pPr>
            <a:r>
              <a:rPr sz="4500" spc="195">
                <a:solidFill>
                  <a:srgbClr val="E84E0F"/>
                </a:solidFill>
                <a:latin typeface="Calibri"/>
                <a:cs typeface="Calibri"/>
              </a:rPr>
              <a:t>i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 rot="2340000">
            <a:off x="7558056" y="1595412"/>
            <a:ext cx="640660" cy="571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70"/>
              </a:lnSpc>
            </a:pPr>
            <a:r>
              <a:rPr sz="4500" spc="434">
                <a:solidFill>
                  <a:srgbClr val="E84E0F"/>
                </a:solidFill>
                <a:latin typeface="Calibri"/>
                <a:cs typeface="Calibri"/>
              </a:rPr>
              <a:t>s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 rot="2520000">
            <a:off x="7759203" y="1764398"/>
            <a:ext cx="623596" cy="571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5"/>
              </a:lnSpc>
            </a:pPr>
            <a:r>
              <a:rPr sz="4500" spc="330">
                <a:solidFill>
                  <a:srgbClr val="E84E0F"/>
                </a:solidFill>
                <a:latin typeface="Calibri"/>
                <a:cs typeface="Calibri"/>
              </a:rPr>
              <a:t>t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 rot="2880000">
            <a:off x="8043216" y="2076533"/>
            <a:ext cx="664233" cy="571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5"/>
              </a:lnSpc>
            </a:pPr>
            <a:r>
              <a:rPr sz="4500" spc="340">
                <a:solidFill>
                  <a:srgbClr val="E84E0F"/>
                </a:solidFill>
                <a:latin typeface="Calibri"/>
                <a:cs typeface="Calibri"/>
              </a:rPr>
              <a:t>e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 rot="3120000">
            <a:off x="8248494" y="2323895"/>
            <a:ext cx="657603" cy="571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500" spc="500">
                <a:solidFill>
                  <a:srgbClr val="E84E0F"/>
                </a:solidFill>
                <a:latin typeface="Calibri"/>
                <a:cs typeface="Calibri"/>
              </a:rPr>
              <a:t>x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 rot="3420000">
            <a:off x="8431102" y="2590567"/>
            <a:ext cx="668547" cy="571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80"/>
              </a:lnSpc>
            </a:pPr>
            <a:r>
              <a:rPr sz="4500" spc="340">
                <a:solidFill>
                  <a:srgbClr val="E84E0F"/>
                </a:solidFill>
                <a:latin typeface="Calibri"/>
                <a:cs typeface="Calibri"/>
              </a:rPr>
              <a:t>p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 rot="3660000">
            <a:off x="8604716" y="2879331"/>
            <a:ext cx="663593" cy="571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70"/>
              </a:lnSpc>
            </a:pPr>
            <a:r>
              <a:rPr sz="4500" spc="340">
                <a:solidFill>
                  <a:srgbClr val="E84E0F"/>
                </a:solidFill>
                <a:latin typeface="Calibri"/>
                <a:cs typeface="Calibri"/>
              </a:rPr>
              <a:t>e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 rot="3900000">
            <a:off x="8752608" y="3121221"/>
            <a:ext cx="612558" cy="571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85"/>
              </a:lnSpc>
            </a:pPr>
            <a:r>
              <a:rPr sz="4500" spc="135">
                <a:solidFill>
                  <a:srgbClr val="E84E0F"/>
                </a:solidFill>
                <a:latin typeface="Calibri"/>
                <a:cs typeface="Calibri"/>
              </a:rPr>
              <a:t>r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 rot="4020000">
            <a:off x="8836066" y="3328520"/>
            <a:ext cx="624096" cy="571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500" spc="330">
                <a:solidFill>
                  <a:srgbClr val="E84E0F"/>
                </a:solidFill>
                <a:latin typeface="Calibri"/>
                <a:cs typeface="Calibri"/>
              </a:rPr>
              <a:t>t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 rot="4200000">
            <a:off x="8919428" y="3509977"/>
            <a:ext cx="596176" cy="571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75"/>
              </a:lnSpc>
            </a:pPr>
            <a:r>
              <a:rPr sz="4500" spc="195">
                <a:solidFill>
                  <a:srgbClr val="E84E0F"/>
                </a:solidFill>
                <a:latin typeface="Calibri"/>
                <a:cs typeface="Calibri"/>
              </a:rPr>
              <a:t>i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 rot="4380000">
            <a:off x="8964785" y="3716536"/>
            <a:ext cx="639244" cy="571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75"/>
              </a:lnSpc>
            </a:pPr>
            <a:r>
              <a:rPr sz="4500" spc="434">
                <a:solidFill>
                  <a:srgbClr val="E84E0F"/>
                </a:solidFill>
                <a:latin typeface="Calibri"/>
                <a:cs typeface="Calibri"/>
              </a:rPr>
              <a:t>s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 rot="4620000">
            <a:off x="9029786" y="4009526"/>
            <a:ext cx="662636" cy="571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70"/>
              </a:lnSpc>
            </a:pPr>
            <a:r>
              <a:rPr sz="4500" spc="340">
                <a:solidFill>
                  <a:srgbClr val="E84E0F"/>
                </a:solidFill>
                <a:latin typeface="Calibri"/>
                <a:cs typeface="Calibri"/>
              </a:rPr>
              <a:t>e</a:t>
            </a:r>
            <a:endParaRPr sz="4500">
              <a:latin typeface="Calibri"/>
              <a:cs typeface="Calibri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2498963" y="2107166"/>
            <a:ext cx="5273040" cy="5067935"/>
            <a:chOff x="2498963" y="2107166"/>
            <a:chExt cx="5273040" cy="5067935"/>
          </a:xfrm>
        </p:grpSpPr>
        <p:sp>
          <p:nvSpPr>
            <p:cNvPr id="50" name="object 50"/>
            <p:cNvSpPr/>
            <p:nvPr/>
          </p:nvSpPr>
          <p:spPr>
            <a:xfrm>
              <a:off x="3054220" y="3598104"/>
              <a:ext cx="1987550" cy="1987550"/>
            </a:xfrm>
            <a:custGeom>
              <a:avLst/>
              <a:gdLst/>
              <a:ahLst/>
              <a:cxnLst/>
              <a:rect l="l" t="t" r="r" b="b"/>
              <a:pathLst>
                <a:path w="1987550" h="1987550">
                  <a:moveTo>
                    <a:pt x="0" y="1987383"/>
                  </a:moveTo>
                  <a:lnTo>
                    <a:pt x="1987383" y="0"/>
                  </a:lnTo>
                </a:path>
              </a:pathLst>
            </a:custGeom>
            <a:ln w="170727">
              <a:solidFill>
                <a:srgbClr val="AAD5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182759" y="3669639"/>
              <a:ext cx="2134235" cy="2038985"/>
            </a:xfrm>
            <a:custGeom>
              <a:avLst/>
              <a:gdLst/>
              <a:ahLst/>
              <a:cxnLst/>
              <a:rect l="l" t="t" r="r" b="b"/>
              <a:pathLst>
                <a:path w="2134234" h="2038985">
                  <a:moveTo>
                    <a:pt x="0" y="0"/>
                  </a:moveTo>
                  <a:lnTo>
                    <a:pt x="2133873" y="2038923"/>
                  </a:lnTo>
                </a:path>
              </a:pathLst>
            </a:custGeom>
            <a:ln w="170565">
              <a:solidFill>
                <a:srgbClr val="A096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5010025" y="3634555"/>
              <a:ext cx="170815" cy="3523615"/>
            </a:xfrm>
            <a:custGeom>
              <a:avLst/>
              <a:gdLst/>
              <a:ahLst/>
              <a:cxnLst/>
              <a:rect l="l" t="t" r="r" b="b"/>
              <a:pathLst>
                <a:path w="170814" h="3523615">
                  <a:moveTo>
                    <a:pt x="170651" y="0"/>
                  </a:moveTo>
                  <a:lnTo>
                    <a:pt x="170651" y="3523280"/>
                  </a:lnTo>
                  <a:lnTo>
                    <a:pt x="0" y="3523280"/>
                  </a:lnTo>
                  <a:lnTo>
                    <a:pt x="0" y="0"/>
                  </a:lnTo>
                  <a:lnTo>
                    <a:pt x="170651" y="0"/>
                  </a:lnTo>
                  <a:close/>
                </a:path>
              </a:pathLst>
            </a:custGeom>
            <a:solidFill>
              <a:srgbClr val="A7C8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3635210" y="2107166"/>
              <a:ext cx="2921635" cy="2921635"/>
            </a:xfrm>
            <a:custGeom>
              <a:avLst/>
              <a:gdLst/>
              <a:ahLst/>
              <a:cxnLst/>
              <a:rect l="l" t="t" r="r" b="b"/>
              <a:pathLst>
                <a:path w="2921634" h="2921635">
                  <a:moveTo>
                    <a:pt x="1460576" y="2921153"/>
                  </a:moveTo>
                  <a:lnTo>
                    <a:pt x="1412364" y="2920372"/>
                  </a:lnTo>
                  <a:lnTo>
                    <a:pt x="1364543" y="2918046"/>
                  </a:lnTo>
                  <a:lnTo>
                    <a:pt x="1317136" y="2914199"/>
                  </a:lnTo>
                  <a:lnTo>
                    <a:pt x="1270168" y="2908854"/>
                  </a:lnTo>
                  <a:lnTo>
                    <a:pt x="1223663" y="2902036"/>
                  </a:lnTo>
                  <a:lnTo>
                    <a:pt x="1177645" y="2893769"/>
                  </a:lnTo>
                  <a:lnTo>
                    <a:pt x="1132138" y="2884077"/>
                  </a:lnTo>
                  <a:lnTo>
                    <a:pt x="1087165" y="2872984"/>
                  </a:lnTo>
                  <a:lnTo>
                    <a:pt x="1042752" y="2860514"/>
                  </a:lnTo>
                  <a:lnTo>
                    <a:pt x="998921" y="2846691"/>
                  </a:lnTo>
                  <a:lnTo>
                    <a:pt x="955698" y="2831540"/>
                  </a:lnTo>
                  <a:lnTo>
                    <a:pt x="913106" y="2815083"/>
                  </a:lnTo>
                  <a:lnTo>
                    <a:pt x="871169" y="2797346"/>
                  </a:lnTo>
                  <a:lnTo>
                    <a:pt x="829912" y="2778352"/>
                  </a:lnTo>
                  <a:lnTo>
                    <a:pt x="789358" y="2758126"/>
                  </a:lnTo>
                  <a:lnTo>
                    <a:pt x="749531" y="2736690"/>
                  </a:lnTo>
                  <a:lnTo>
                    <a:pt x="710455" y="2714071"/>
                  </a:lnTo>
                  <a:lnTo>
                    <a:pt x="672156" y="2690291"/>
                  </a:lnTo>
                  <a:lnTo>
                    <a:pt x="634656" y="2665375"/>
                  </a:lnTo>
                  <a:lnTo>
                    <a:pt x="597979" y="2639346"/>
                  </a:lnTo>
                  <a:lnTo>
                    <a:pt x="562150" y="2612229"/>
                  </a:lnTo>
                  <a:lnTo>
                    <a:pt x="527193" y="2584048"/>
                  </a:lnTo>
                  <a:lnTo>
                    <a:pt x="493132" y="2554826"/>
                  </a:lnTo>
                  <a:lnTo>
                    <a:pt x="459990" y="2524589"/>
                  </a:lnTo>
                  <a:lnTo>
                    <a:pt x="427793" y="2493359"/>
                  </a:lnTo>
                  <a:lnTo>
                    <a:pt x="396563" y="2461162"/>
                  </a:lnTo>
                  <a:lnTo>
                    <a:pt x="366326" y="2428020"/>
                  </a:lnTo>
                  <a:lnTo>
                    <a:pt x="337105" y="2393959"/>
                  </a:lnTo>
                  <a:lnTo>
                    <a:pt x="308923" y="2359002"/>
                  </a:lnTo>
                  <a:lnTo>
                    <a:pt x="281806" y="2323173"/>
                  </a:lnTo>
                  <a:lnTo>
                    <a:pt x="255778" y="2286497"/>
                  </a:lnTo>
                  <a:lnTo>
                    <a:pt x="230861" y="2248996"/>
                  </a:lnTo>
                  <a:lnTo>
                    <a:pt x="207081" y="2210697"/>
                  </a:lnTo>
                  <a:lnTo>
                    <a:pt x="184462" y="2171621"/>
                  </a:lnTo>
                  <a:lnTo>
                    <a:pt x="163027" y="2131795"/>
                  </a:lnTo>
                  <a:lnTo>
                    <a:pt x="142800" y="2091240"/>
                  </a:lnTo>
                  <a:lnTo>
                    <a:pt x="123806" y="2049983"/>
                  </a:lnTo>
                  <a:lnTo>
                    <a:pt x="106069" y="2008046"/>
                  </a:lnTo>
                  <a:lnTo>
                    <a:pt x="89612" y="1965454"/>
                  </a:lnTo>
                  <a:lnTo>
                    <a:pt x="74461" y="1922231"/>
                  </a:lnTo>
                  <a:lnTo>
                    <a:pt x="60638" y="1878400"/>
                  </a:lnTo>
                  <a:lnTo>
                    <a:pt x="48168" y="1833987"/>
                  </a:lnTo>
                  <a:lnTo>
                    <a:pt x="37075" y="1789015"/>
                  </a:lnTo>
                  <a:lnTo>
                    <a:pt x="27383" y="1743507"/>
                  </a:lnTo>
                  <a:lnTo>
                    <a:pt x="19116" y="1697489"/>
                  </a:lnTo>
                  <a:lnTo>
                    <a:pt x="12298" y="1650984"/>
                  </a:lnTo>
                  <a:lnTo>
                    <a:pt x="6954" y="1604016"/>
                  </a:lnTo>
                  <a:lnTo>
                    <a:pt x="3106" y="1556609"/>
                  </a:lnTo>
                  <a:lnTo>
                    <a:pt x="780" y="1508788"/>
                  </a:lnTo>
                  <a:lnTo>
                    <a:pt x="0" y="1460576"/>
                  </a:lnTo>
                  <a:lnTo>
                    <a:pt x="780" y="1412364"/>
                  </a:lnTo>
                  <a:lnTo>
                    <a:pt x="3106" y="1364543"/>
                  </a:lnTo>
                  <a:lnTo>
                    <a:pt x="6954" y="1317136"/>
                  </a:lnTo>
                  <a:lnTo>
                    <a:pt x="12298" y="1270168"/>
                  </a:lnTo>
                  <a:lnTo>
                    <a:pt x="19116" y="1223663"/>
                  </a:lnTo>
                  <a:lnTo>
                    <a:pt x="27383" y="1177645"/>
                  </a:lnTo>
                  <a:lnTo>
                    <a:pt x="37075" y="1132138"/>
                  </a:lnTo>
                  <a:lnTo>
                    <a:pt x="48168" y="1087165"/>
                  </a:lnTo>
                  <a:lnTo>
                    <a:pt x="60638" y="1042752"/>
                  </a:lnTo>
                  <a:lnTo>
                    <a:pt x="74461" y="998921"/>
                  </a:lnTo>
                  <a:lnTo>
                    <a:pt x="89612" y="955698"/>
                  </a:lnTo>
                  <a:lnTo>
                    <a:pt x="106069" y="913106"/>
                  </a:lnTo>
                  <a:lnTo>
                    <a:pt x="123806" y="871169"/>
                  </a:lnTo>
                  <a:lnTo>
                    <a:pt x="142800" y="829912"/>
                  </a:lnTo>
                  <a:lnTo>
                    <a:pt x="163027" y="789358"/>
                  </a:lnTo>
                  <a:lnTo>
                    <a:pt x="184462" y="749531"/>
                  </a:lnTo>
                  <a:lnTo>
                    <a:pt x="207081" y="710455"/>
                  </a:lnTo>
                  <a:lnTo>
                    <a:pt x="230861" y="672156"/>
                  </a:lnTo>
                  <a:lnTo>
                    <a:pt x="255778" y="634656"/>
                  </a:lnTo>
                  <a:lnTo>
                    <a:pt x="281806" y="597979"/>
                  </a:lnTo>
                  <a:lnTo>
                    <a:pt x="308923" y="562150"/>
                  </a:lnTo>
                  <a:lnTo>
                    <a:pt x="337105" y="527193"/>
                  </a:lnTo>
                  <a:lnTo>
                    <a:pt x="366326" y="493132"/>
                  </a:lnTo>
                  <a:lnTo>
                    <a:pt x="396563" y="459990"/>
                  </a:lnTo>
                  <a:lnTo>
                    <a:pt x="427793" y="427793"/>
                  </a:lnTo>
                  <a:lnTo>
                    <a:pt x="459990" y="396563"/>
                  </a:lnTo>
                  <a:lnTo>
                    <a:pt x="493132" y="366326"/>
                  </a:lnTo>
                  <a:lnTo>
                    <a:pt x="527193" y="337105"/>
                  </a:lnTo>
                  <a:lnTo>
                    <a:pt x="562150" y="308923"/>
                  </a:lnTo>
                  <a:lnTo>
                    <a:pt x="597979" y="281806"/>
                  </a:lnTo>
                  <a:lnTo>
                    <a:pt x="634656" y="255778"/>
                  </a:lnTo>
                  <a:lnTo>
                    <a:pt x="672156" y="230861"/>
                  </a:lnTo>
                  <a:lnTo>
                    <a:pt x="710455" y="207081"/>
                  </a:lnTo>
                  <a:lnTo>
                    <a:pt x="749531" y="184462"/>
                  </a:lnTo>
                  <a:lnTo>
                    <a:pt x="789358" y="163027"/>
                  </a:lnTo>
                  <a:lnTo>
                    <a:pt x="829912" y="142800"/>
                  </a:lnTo>
                  <a:lnTo>
                    <a:pt x="871169" y="123806"/>
                  </a:lnTo>
                  <a:lnTo>
                    <a:pt x="913106" y="106069"/>
                  </a:lnTo>
                  <a:lnTo>
                    <a:pt x="955698" y="89612"/>
                  </a:lnTo>
                  <a:lnTo>
                    <a:pt x="998921" y="74461"/>
                  </a:lnTo>
                  <a:lnTo>
                    <a:pt x="1042752" y="60638"/>
                  </a:lnTo>
                  <a:lnTo>
                    <a:pt x="1087165" y="48168"/>
                  </a:lnTo>
                  <a:lnTo>
                    <a:pt x="1132138" y="37075"/>
                  </a:lnTo>
                  <a:lnTo>
                    <a:pt x="1177645" y="27383"/>
                  </a:lnTo>
                  <a:lnTo>
                    <a:pt x="1223663" y="19116"/>
                  </a:lnTo>
                  <a:lnTo>
                    <a:pt x="1270168" y="12298"/>
                  </a:lnTo>
                  <a:lnTo>
                    <a:pt x="1317136" y="6954"/>
                  </a:lnTo>
                  <a:lnTo>
                    <a:pt x="1364543" y="3106"/>
                  </a:lnTo>
                  <a:lnTo>
                    <a:pt x="1412364" y="780"/>
                  </a:lnTo>
                  <a:lnTo>
                    <a:pt x="1460576" y="0"/>
                  </a:lnTo>
                  <a:lnTo>
                    <a:pt x="1508788" y="780"/>
                  </a:lnTo>
                  <a:lnTo>
                    <a:pt x="1556609" y="3106"/>
                  </a:lnTo>
                  <a:lnTo>
                    <a:pt x="1604016" y="6954"/>
                  </a:lnTo>
                  <a:lnTo>
                    <a:pt x="1650984" y="12298"/>
                  </a:lnTo>
                  <a:lnTo>
                    <a:pt x="1697489" y="19116"/>
                  </a:lnTo>
                  <a:lnTo>
                    <a:pt x="1743507" y="27383"/>
                  </a:lnTo>
                  <a:lnTo>
                    <a:pt x="1789015" y="37075"/>
                  </a:lnTo>
                  <a:lnTo>
                    <a:pt x="1833987" y="48168"/>
                  </a:lnTo>
                  <a:lnTo>
                    <a:pt x="1878400" y="60638"/>
                  </a:lnTo>
                  <a:lnTo>
                    <a:pt x="1922231" y="74461"/>
                  </a:lnTo>
                  <a:lnTo>
                    <a:pt x="1965454" y="89612"/>
                  </a:lnTo>
                  <a:lnTo>
                    <a:pt x="2008046" y="106069"/>
                  </a:lnTo>
                  <a:lnTo>
                    <a:pt x="2049983" y="123806"/>
                  </a:lnTo>
                  <a:lnTo>
                    <a:pt x="2091240" y="142800"/>
                  </a:lnTo>
                  <a:lnTo>
                    <a:pt x="2131795" y="163027"/>
                  </a:lnTo>
                  <a:lnTo>
                    <a:pt x="2171621" y="184462"/>
                  </a:lnTo>
                  <a:lnTo>
                    <a:pt x="2210697" y="207081"/>
                  </a:lnTo>
                  <a:lnTo>
                    <a:pt x="2248996" y="230861"/>
                  </a:lnTo>
                  <a:lnTo>
                    <a:pt x="2286497" y="255778"/>
                  </a:lnTo>
                  <a:lnTo>
                    <a:pt x="2323173" y="281806"/>
                  </a:lnTo>
                  <a:lnTo>
                    <a:pt x="2359002" y="308923"/>
                  </a:lnTo>
                  <a:lnTo>
                    <a:pt x="2393959" y="337105"/>
                  </a:lnTo>
                  <a:lnTo>
                    <a:pt x="2428020" y="366326"/>
                  </a:lnTo>
                  <a:lnTo>
                    <a:pt x="2461162" y="396563"/>
                  </a:lnTo>
                  <a:lnTo>
                    <a:pt x="2493359" y="427793"/>
                  </a:lnTo>
                  <a:lnTo>
                    <a:pt x="2524589" y="459990"/>
                  </a:lnTo>
                  <a:lnTo>
                    <a:pt x="2554826" y="493132"/>
                  </a:lnTo>
                  <a:lnTo>
                    <a:pt x="2584048" y="527193"/>
                  </a:lnTo>
                  <a:lnTo>
                    <a:pt x="2612229" y="562150"/>
                  </a:lnTo>
                  <a:lnTo>
                    <a:pt x="2639346" y="597979"/>
                  </a:lnTo>
                  <a:lnTo>
                    <a:pt x="2665375" y="634656"/>
                  </a:lnTo>
                  <a:lnTo>
                    <a:pt x="2690291" y="672156"/>
                  </a:lnTo>
                  <a:lnTo>
                    <a:pt x="2714071" y="710455"/>
                  </a:lnTo>
                  <a:lnTo>
                    <a:pt x="2736690" y="749531"/>
                  </a:lnTo>
                  <a:lnTo>
                    <a:pt x="2758126" y="789358"/>
                  </a:lnTo>
                  <a:lnTo>
                    <a:pt x="2778352" y="829912"/>
                  </a:lnTo>
                  <a:lnTo>
                    <a:pt x="2797346" y="871169"/>
                  </a:lnTo>
                  <a:lnTo>
                    <a:pt x="2815083" y="913106"/>
                  </a:lnTo>
                  <a:lnTo>
                    <a:pt x="2831540" y="955698"/>
                  </a:lnTo>
                  <a:lnTo>
                    <a:pt x="2846691" y="998921"/>
                  </a:lnTo>
                  <a:lnTo>
                    <a:pt x="2860514" y="1042752"/>
                  </a:lnTo>
                  <a:lnTo>
                    <a:pt x="2872984" y="1087165"/>
                  </a:lnTo>
                  <a:lnTo>
                    <a:pt x="2884077" y="1132138"/>
                  </a:lnTo>
                  <a:lnTo>
                    <a:pt x="2893769" y="1177645"/>
                  </a:lnTo>
                  <a:lnTo>
                    <a:pt x="2902036" y="1223663"/>
                  </a:lnTo>
                  <a:lnTo>
                    <a:pt x="2908854" y="1270168"/>
                  </a:lnTo>
                  <a:lnTo>
                    <a:pt x="2914199" y="1317136"/>
                  </a:lnTo>
                  <a:lnTo>
                    <a:pt x="2918046" y="1364543"/>
                  </a:lnTo>
                  <a:lnTo>
                    <a:pt x="2920372" y="1412364"/>
                  </a:lnTo>
                  <a:lnTo>
                    <a:pt x="2921153" y="1460576"/>
                  </a:lnTo>
                  <a:lnTo>
                    <a:pt x="2920372" y="1508788"/>
                  </a:lnTo>
                  <a:lnTo>
                    <a:pt x="2918046" y="1556609"/>
                  </a:lnTo>
                  <a:lnTo>
                    <a:pt x="2914199" y="1604016"/>
                  </a:lnTo>
                  <a:lnTo>
                    <a:pt x="2908854" y="1650984"/>
                  </a:lnTo>
                  <a:lnTo>
                    <a:pt x="2902036" y="1697489"/>
                  </a:lnTo>
                  <a:lnTo>
                    <a:pt x="2893769" y="1743507"/>
                  </a:lnTo>
                  <a:lnTo>
                    <a:pt x="2884077" y="1789015"/>
                  </a:lnTo>
                  <a:lnTo>
                    <a:pt x="2872984" y="1833987"/>
                  </a:lnTo>
                  <a:lnTo>
                    <a:pt x="2860514" y="1878400"/>
                  </a:lnTo>
                  <a:lnTo>
                    <a:pt x="2846691" y="1922231"/>
                  </a:lnTo>
                  <a:lnTo>
                    <a:pt x="2831540" y="1965454"/>
                  </a:lnTo>
                  <a:lnTo>
                    <a:pt x="2815083" y="2008046"/>
                  </a:lnTo>
                  <a:lnTo>
                    <a:pt x="2797346" y="2049983"/>
                  </a:lnTo>
                  <a:lnTo>
                    <a:pt x="2778352" y="2091240"/>
                  </a:lnTo>
                  <a:lnTo>
                    <a:pt x="2758126" y="2131795"/>
                  </a:lnTo>
                  <a:lnTo>
                    <a:pt x="2736690" y="2171621"/>
                  </a:lnTo>
                  <a:lnTo>
                    <a:pt x="2714071" y="2210697"/>
                  </a:lnTo>
                  <a:lnTo>
                    <a:pt x="2690291" y="2248996"/>
                  </a:lnTo>
                  <a:lnTo>
                    <a:pt x="2665375" y="2286497"/>
                  </a:lnTo>
                  <a:lnTo>
                    <a:pt x="2639346" y="2323173"/>
                  </a:lnTo>
                  <a:lnTo>
                    <a:pt x="2612229" y="2359002"/>
                  </a:lnTo>
                  <a:lnTo>
                    <a:pt x="2584048" y="2393959"/>
                  </a:lnTo>
                  <a:lnTo>
                    <a:pt x="2554826" y="2428020"/>
                  </a:lnTo>
                  <a:lnTo>
                    <a:pt x="2524589" y="2461162"/>
                  </a:lnTo>
                  <a:lnTo>
                    <a:pt x="2493359" y="2493359"/>
                  </a:lnTo>
                  <a:lnTo>
                    <a:pt x="2461162" y="2524589"/>
                  </a:lnTo>
                  <a:lnTo>
                    <a:pt x="2428020" y="2554826"/>
                  </a:lnTo>
                  <a:lnTo>
                    <a:pt x="2393959" y="2584048"/>
                  </a:lnTo>
                  <a:lnTo>
                    <a:pt x="2359002" y="2612229"/>
                  </a:lnTo>
                  <a:lnTo>
                    <a:pt x="2323173" y="2639346"/>
                  </a:lnTo>
                  <a:lnTo>
                    <a:pt x="2286497" y="2665375"/>
                  </a:lnTo>
                  <a:lnTo>
                    <a:pt x="2248996" y="2690291"/>
                  </a:lnTo>
                  <a:lnTo>
                    <a:pt x="2210697" y="2714071"/>
                  </a:lnTo>
                  <a:lnTo>
                    <a:pt x="2171621" y="2736690"/>
                  </a:lnTo>
                  <a:lnTo>
                    <a:pt x="2131795" y="2758126"/>
                  </a:lnTo>
                  <a:lnTo>
                    <a:pt x="2091240" y="2778352"/>
                  </a:lnTo>
                  <a:lnTo>
                    <a:pt x="2049983" y="2797346"/>
                  </a:lnTo>
                  <a:lnTo>
                    <a:pt x="2008046" y="2815083"/>
                  </a:lnTo>
                  <a:lnTo>
                    <a:pt x="1965454" y="2831540"/>
                  </a:lnTo>
                  <a:lnTo>
                    <a:pt x="1922231" y="2846691"/>
                  </a:lnTo>
                  <a:lnTo>
                    <a:pt x="1878400" y="2860514"/>
                  </a:lnTo>
                  <a:lnTo>
                    <a:pt x="1833987" y="2872984"/>
                  </a:lnTo>
                  <a:lnTo>
                    <a:pt x="1789015" y="2884077"/>
                  </a:lnTo>
                  <a:lnTo>
                    <a:pt x="1743507" y="2893769"/>
                  </a:lnTo>
                  <a:lnTo>
                    <a:pt x="1697489" y="2902036"/>
                  </a:lnTo>
                  <a:lnTo>
                    <a:pt x="1650984" y="2908854"/>
                  </a:lnTo>
                  <a:lnTo>
                    <a:pt x="1604016" y="2914199"/>
                  </a:lnTo>
                  <a:lnTo>
                    <a:pt x="1556609" y="2918046"/>
                  </a:lnTo>
                  <a:lnTo>
                    <a:pt x="1508788" y="2920372"/>
                  </a:lnTo>
                  <a:lnTo>
                    <a:pt x="1460576" y="2921153"/>
                  </a:lnTo>
                  <a:close/>
                </a:path>
              </a:pathLst>
            </a:custGeom>
            <a:solidFill>
              <a:srgbClr val="F7BE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4524178" y="2418290"/>
              <a:ext cx="1143000" cy="1064260"/>
            </a:xfrm>
            <a:custGeom>
              <a:avLst/>
              <a:gdLst/>
              <a:ahLst/>
              <a:cxnLst/>
              <a:rect l="l" t="t" r="r" b="b"/>
              <a:pathLst>
                <a:path w="1143000" h="1064260">
                  <a:moveTo>
                    <a:pt x="461460" y="64153"/>
                  </a:moveTo>
                  <a:lnTo>
                    <a:pt x="409403" y="64153"/>
                  </a:lnTo>
                  <a:lnTo>
                    <a:pt x="444137" y="37223"/>
                  </a:lnTo>
                  <a:lnTo>
                    <a:pt x="482660" y="17049"/>
                  </a:lnTo>
                  <a:lnTo>
                    <a:pt x="524320" y="4388"/>
                  </a:lnTo>
                  <a:lnTo>
                    <a:pt x="568461" y="0"/>
                  </a:lnTo>
                  <a:lnTo>
                    <a:pt x="612815" y="4428"/>
                  </a:lnTo>
                  <a:lnTo>
                    <a:pt x="654658" y="17201"/>
                  </a:lnTo>
                  <a:lnTo>
                    <a:pt x="680878" y="31002"/>
                  </a:lnTo>
                  <a:lnTo>
                    <a:pt x="568461" y="31002"/>
                  </a:lnTo>
                  <a:lnTo>
                    <a:pt x="523737" y="36229"/>
                  </a:lnTo>
                  <a:lnTo>
                    <a:pt x="482056" y="51216"/>
                  </a:lnTo>
                  <a:lnTo>
                    <a:pt x="461460" y="64153"/>
                  </a:lnTo>
                  <a:close/>
                </a:path>
                <a:path w="1143000" h="1064260">
                  <a:moveTo>
                    <a:pt x="937162" y="1064165"/>
                  </a:moveTo>
                  <a:lnTo>
                    <a:pt x="205665" y="1064165"/>
                  </a:lnTo>
                  <a:lnTo>
                    <a:pt x="198750" y="1057223"/>
                  </a:lnTo>
                  <a:lnTo>
                    <a:pt x="198750" y="871250"/>
                  </a:lnTo>
                  <a:lnTo>
                    <a:pt x="199132" y="865661"/>
                  </a:lnTo>
                  <a:lnTo>
                    <a:pt x="199379" y="860041"/>
                  </a:lnTo>
                  <a:lnTo>
                    <a:pt x="6914" y="860041"/>
                  </a:lnTo>
                  <a:lnTo>
                    <a:pt x="0" y="853099"/>
                  </a:lnTo>
                  <a:lnTo>
                    <a:pt x="0" y="710267"/>
                  </a:lnTo>
                  <a:lnTo>
                    <a:pt x="4235" y="659753"/>
                  </a:lnTo>
                  <a:lnTo>
                    <a:pt x="16555" y="611812"/>
                  </a:lnTo>
                  <a:lnTo>
                    <a:pt x="36378" y="567241"/>
                  </a:lnTo>
                  <a:lnTo>
                    <a:pt x="63121" y="526827"/>
                  </a:lnTo>
                  <a:lnTo>
                    <a:pt x="96203" y="491357"/>
                  </a:lnTo>
                  <a:lnTo>
                    <a:pt x="135043" y="461616"/>
                  </a:lnTo>
                  <a:lnTo>
                    <a:pt x="179059" y="438393"/>
                  </a:lnTo>
                  <a:lnTo>
                    <a:pt x="142460" y="401801"/>
                  </a:lnTo>
                  <a:lnTo>
                    <a:pt x="114790" y="356679"/>
                  </a:lnTo>
                  <a:lnTo>
                    <a:pt x="97333" y="305392"/>
                  </a:lnTo>
                  <a:lnTo>
                    <a:pt x="97243" y="304886"/>
                  </a:lnTo>
                  <a:lnTo>
                    <a:pt x="91173" y="249713"/>
                  </a:lnTo>
                  <a:lnTo>
                    <a:pt x="96495" y="197425"/>
                  </a:lnTo>
                  <a:lnTo>
                    <a:pt x="111656" y="149371"/>
                  </a:lnTo>
                  <a:lnTo>
                    <a:pt x="135435" y="106965"/>
                  </a:lnTo>
                  <a:lnTo>
                    <a:pt x="166617" y="71578"/>
                  </a:lnTo>
                  <a:lnTo>
                    <a:pt x="203984" y="44590"/>
                  </a:lnTo>
                  <a:lnTo>
                    <a:pt x="246319" y="27385"/>
                  </a:lnTo>
                  <a:lnTo>
                    <a:pt x="292407" y="21343"/>
                  </a:lnTo>
                  <a:lnTo>
                    <a:pt x="324452" y="24252"/>
                  </a:lnTo>
                  <a:lnTo>
                    <a:pt x="354889" y="32668"/>
                  </a:lnTo>
                  <a:lnTo>
                    <a:pt x="383333" y="46124"/>
                  </a:lnTo>
                  <a:lnTo>
                    <a:pt x="392329" y="52345"/>
                  </a:lnTo>
                  <a:lnTo>
                    <a:pt x="292407" y="52345"/>
                  </a:lnTo>
                  <a:lnTo>
                    <a:pt x="247181" y="59408"/>
                  </a:lnTo>
                  <a:lnTo>
                    <a:pt x="206510" y="79332"/>
                  </a:lnTo>
                  <a:lnTo>
                    <a:pt x="172028" y="110222"/>
                  </a:lnTo>
                  <a:lnTo>
                    <a:pt x="145373" y="150181"/>
                  </a:lnTo>
                  <a:lnTo>
                    <a:pt x="128184" y="197303"/>
                  </a:lnTo>
                  <a:lnTo>
                    <a:pt x="122086" y="249724"/>
                  </a:lnTo>
                  <a:lnTo>
                    <a:pt x="129071" y="305392"/>
                  </a:lnTo>
                  <a:lnTo>
                    <a:pt x="148931" y="355771"/>
                  </a:lnTo>
                  <a:lnTo>
                    <a:pt x="180025" y="397879"/>
                  </a:lnTo>
                  <a:lnTo>
                    <a:pt x="220709" y="428734"/>
                  </a:lnTo>
                  <a:lnTo>
                    <a:pt x="226201" y="431699"/>
                  </a:lnTo>
                  <a:lnTo>
                    <a:pt x="229385" y="437701"/>
                  </a:lnTo>
                  <a:lnTo>
                    <a:pt x="228149" y="450139"/>
                  </a:lnTo>
                  <a:lnTo>
                    <a:pt x="223862" y="455387"/>
                  </a:lnTo>
                  <a:lnTo>
                    <a:pt x="217886" y="457216"/>
                  </a:lnTo>
                  <a:lnTo>
                    <a:pt x="172316" y="475814"/>
                  </a:lnTo>
                  <a:lnTo>
                    <a:pt x="131911" y="501780"/>
                  </a:lnTo>
                  <a:lnTo>
                    <a:pt x="97345" y="534204"/>
                  </a:lnTo>
                  <a:lnTo>
                    <a:pt x="69290" y="572175"/>
                  </a:lnTo>
                  <a:lnTo>
                    <a:pt x="48417" y="614785"/>
                  </a:lnTo>
                  <a:lnTo>
                    <a:pt x="35398" y="661153"/>
                  </a:lnTo>
                  <a:lnTo>
                    <a:pt x="30914" y="710267"/>
                  </a:lnTo>
                  <a:lnTo>
                    <a:pt x="30913" y="829049"/>
                  </a:lnTo>
                  <a:lnTo>
                    <a:pt x="233063" y="829049"/>
                  </a:lnTo>
                  <a:lnTo>
                    <a:pt x="229663" y="876921"/>
                  </a:lnTo>
                  <a:lnTo>
                    <a:pt x="229663" y="1033173"/>
                  </a:lnTo>
                  <a:lnTo>
                    <a:pt x="944086" y="1033173"/>
                  </a:lnTo>
                  <a:lnTo>
                    <a:pt x="944086" y="1057223"/>
                  </a:lnTo>
                  <a:lnTo>
                    <a:pt x="937162" y="1064165"/>
                  </a:lnTo>
                  <a:close/>
                </a:path>
                <a:path w="1143000" h="1064260">
                  <a:moveTo>
                    <a:pt x="787592" y="64721"/>
                  </a:moveTo>
                  <a:lnTo>
                    <a:pt x="728158" y="64721"/>
                  </a:lnTo>
                  <a:lnTo>
                    <a:pt x="754331" y="46461"/>
                  </a:lnTo>
                  <a:lnTo>
                    <a:pt x="782925" y="32829"/>
                  </a:lnTo>
                  <a:lnTo>
                    <a:pt x="813549" y="24301"/>
                  </a:lnTo>
                  <a:lnTo>
                    <a:pt x="845814" y="21353"/>
                  </a:lnTo>
                  <a:lnTo>
                    <a:pt x="891894" y="27395"/>
                  </a:lnTo>
                  <a:lnTo>
                    <a:pt x="934228" y="44601"/>
                  </a:lnTo>
                  <a:lnTo>
                    <a:pt x="944937" y="52335"/>
                  </a:lnTo>
                  <a:lnTo>
                    <a:pt x="845708" y="52345"/>
                  </a:lnTo>
                  <a:lnTo>
                    <a:pt x="819571" y="54679"/>
                  </a:lnTo>
                  <a:lnTo>
                    <a:pt x="794574" y="61476"/>
                  </a:lnTo>
                  <a:lnTo>
                    <a:pt x="787592" y="64721"/>
                  </a:lnTo>
                  <a:close/>
                </a:path>
                <a:path w="1143000" h="1064260">
                  <a:moveTo>
                    <a:pt x="944086" y="1033173"/>
                  </a:moveTo>
                  <a:lnTo>
                    <a:pt x="913163" y="1033173"/>
                  </a:lnTo>
                  <a:lnTo>
                    <a:pt x="913162" y="876921"/>
                  </a:lnTo>
                  <a:lnTo>
                    <a:pt x="909479" y="827120"/>
                  </a:lnTo>
                  <a:lnTo>
                    <a:pt x="898817" y="779296"/>
                  </a:lnTo>
                  <a:lnTo>
                    <a:pt x="881594" y="733842"/>
                  </a:lnTo>
                  <a:lnTo>
                    <a:pt x="858300" y="691474"/>
                  </a:lnTo>
                  <a:lnTo>
                    <a:pt x="829408" y="652823"/>
                  </a:lnTo>
                  <a:lnTo>
                    <a:pt x="795391" y="618522"/>
                  </a:lnTo>
                  <a:lnTo>
                    <a:pt x="756721" y="589203"/>
                  </a:lnTo>
                  <a:lnTo>
                    <a:pt x="713870" y="565500"/>
                  </a:lnTo>
                  <a:lnTo>
                    <a:pt x="667311" y="548043"/>
                  </a:lnTo>
                  <a:lnTo>
                    <a:pt x="661314" y="546298"/>
                  </a:lnTo>
                  <a:lnTo>
                    <a:pt x="656945" y="541101"/>
                  </a:lnTo>
                  <a:lnTo>
                    <a:pt x="655585" y="528653"/>
                  </a:lnTo>
                  <a:lnTo>
                    <a:pt x="658707" y="522630"/>
                  </a:lnTo>
                  <a:lnTo>
                    <a:pt x="664178" y="519603"/>
                  </a:lnTo>
                  <a:lnTo>
                    <a:pt x="700219" y="494504"/>
                  </a:lnTo>
                  <a:lnTo>
                    <a:pt x="731108" y="462468"/>
                  </a:lnTo>
                  <a:lnTo>
                    <a:pt x="756218" y="424639"/>
                  </a:lnTo>
                  <a:lnTo>
                    <a:pt x="774927" y="382159"/>
                  </a:lnTo>
                  <a:lnTo>
                    <a:pt x="786611" y="336169"/>
                  </a:lnTo>
                  <a:lnTo>
                    <a:pt x="790643" y="287803"/>
                  </a:lnTo>
                  <a:lnTo>
                    <a:pt x="786122" y="236123"/>
                  </a:lnTo>
                  <a:lnTo>
                    <a:pt x="773157" y="187947"/>
                  </a:lnTo>
                  <a:lnTo>
                    <a:pt x="752649" y="144328"/>
                  </a:lnTo>
                  <a:lnTo>
                    <a:pt x="725497" y="106306"/>
                  </a:lnTo>
                  <a:lnTo>
                    <a:pt x="692602" y="74922"/>
                  </a:lnTo>
                  <a:lnTo>
                    <a:pt x="654865" y="51216"/>
                  </a:lnTo>
                  <a:lnTo>
                    <a:pt x="613184" y="36229"/>
                  </a:lnTo>
                  <a:lnTo>
                    <a:pt x="568461" y="31002"/>
                  </a:lnTo>
                  <a:lnTo>
                    <a:pt x="680878" y="31002"/>
                  </a:lnTo>
                  <a:lnTo>
                    <a:pt x="693327" y="37555"/>
                  </a:lnTo>
                  <a:lnTo>
                    <a:pt x="728158" y="64721"/>
                  </a:lnTo>
                  <a:lnTo>
                    <a:pt x="787592" y="64721"/>
                  </a:lnTo>
                  <a:lnTo>
                    <a:pt x="771135" y="72370"/>
                  </a:lnTo>
                  <a:lnTo>
                    <a:pt x="749560" y="87005"/>
                  </a:lnTo>
                  <a:lnTo>
                    <a:pt x="779591" y="129300"/>
                  </a:lnTo>
                  <a:lnTo>
                    <a:pt x="802257" y="177599"/>
                  </a:lnTo>
                  <a:lnTo>
                    <a:pt x="816576" y="230800"/>
                  </a:lnTo>
                  <a:lnTo>
                    <a:pt x="821567" y="287813"/>
                  </a:lnTo>
                  <a:lnTo>
                    <a:pt x="818967" y="329455"/>
                  </a:lnTo>
                  <a:lnTo>
                    <a:pt x="811344" y="369477"/>
                  </a:lnTo>
                  <a:lnTo>
                    <a:pt x="798967" y="407399"/>
                  </a:lnTo>
                  <a:lnTo>
                    <a:pt x="782102" y="442753"/>
                  </a:lnTo>
                  <a:lnTo>
                    <a:pt x="782205" y="443517"/>
                  </a:lnTo>
                  <a:lnTo>
                    <a:pt x="781659" y="448951"/>
                  </a:lnTo>
                  <a:lnTo>
                    <a:pt x="778701" y="453239"/>
                  </a:lnTo>
                  <a:lnTo>
                    <a:pt x="774456" y="455697"/>
                  </a:lnTo>
                  <a:lnTo>
                    <a:pt x="760056" y="476410"/>
                  </a:lnTo>
                  <a:lnTo>
                    <a:pt x="743903" y="495649"/>
                  </a:lnTo>
                  <a:lnTo>
                    <a:pt x="726223" y="513126"/>
                  </a:lnTo>
                  <a:lnTo>
                    <a:pt x="706931" y="528859"/>
                  </a:lnTo>
                  <a:lnTo>
                    <a:pt x="752520" y="550483"/>
                  </a:lnTo>
                  <a:lnTo>
                    <a:pt x="794280" y="577796"/>
                  </a:lnTo>
                  <a:lnTo>
                    <a:pt x="831788" y="610226"/>
                  </a:lnTo>
                  <a:lnTo>
                    <a:pt x="864622" y="647199"/>
                  </a:lnTo>
                  <a:lnTo>
                    <a:pt x="892357" y="688141"/>
                  </a:lnTo>
                  <a:lnTo>
                    <a:pt x="914572" y="732479"/>
                  </a:lnTo>
                  <a:lnTo>
                    <a:pt x="930843" y="779639"/>
                  </a:lnTo>
                  <a:lnTo>
                    <a:pt x="940748" y="829049"/>
                  </a:lnTo>
                  <a:lnTo>
                    <a:pt x="1142848" y="829049"/>
                  </a:lnTo>
                  <a:lnTo>
                    <a:pt x="1142848" y="853099"/>
                  </a:lnTo>
                  <a:lnTo>
                    <a:pt x="1135923" y="860041"/>
                  </a:lnTo>
                  <a:lnTo>
                    <a:pt x="943437" y="860041"/>
                  </a:lnTo>
                  <a:lnTo>
                    <a:pt x="943685" y="865661"/>
                  </a:lnTo>
                  <a:lnTo>
                    <a:pt x="944086" y="871250"/>
                  </a:lnTo>
                  <a:lnTo>
                    <a:pt x="944086" y="1033173"/>
                  </a:lnTo>
                  <a:close/>
                </a:path>
                <a:path w="1143000" h="1064260">
                  <a:moveTo>
                    <a:pt x="1142848" y="829049"/>
                  </a:moveTo>
                  <a:lnTo>
                    <a:pt x="1111934" y="829049"/>
                  </a:lnTo>
                  <a:lnTo>
                    <a:pt x="1111934" y="710267"/>
                  </a:lnTo>
                  <a:lnTo>
                    <a:pt x="1107276" y="661122"/>
                  </a:lnTo>
                  <a:lnTo>
                    <a:pt x="1093855" y="614592"/>
                  </a:lnTo>
                  <a:lnTo>
                    <a:pt x="1072419" y="571621"/>
                  </a:lnTo>
                  <a:lnTo>
                    <a:pt x="1043753" y="533278"/>
                  </a:lnTo>
                  <a:lnTo>
                    <a:pt x="1008632" y="500602"/>
                  </a:lnTo>
                  <a:lnTo>
                    <a:pt x="967832" y="474630"/>
                  </a:lnTo>
                  <a:lnTo>
                    <a:pt x="922128" y="456400"/>
                  </a:lnTo>
                  <a:lnTo>
                    <a:pt x="916131" y="454654"/>
                  </a:lnTo>
                  <a:lnTo>
                    <a:pt x="911782" y="449468"/>
                  </a:lnTo>
                  <a:lnTo>
                    <a:pt x="910422" y="437009"/>
                  </a:lnTo>
                  <a:lnTo>
                    <a:pt x="913544" y="430986"/>
                  </a:lnTo>
                  <a:lnTo>
                    <a:pt x="918995" y="427959"/>
                  </a:lnTo>
                  <a:lnTo>
                    <a:pt x="959071" y="396978"/>
                  </a:lnTo>
                  <a:lnTo>
                    <a:pt x="989700" y="354964"/>
                  </a:lnTo>
                  <a:lnTo>
                    <a:pt x="1009264" y="304886"/>
                  </a:lnTo>
                  <a:lnTo>
                    <a:pt x="1016145" y="249713"/>
                  </a:lnTo>
                  <a:lnTo>
                    <a:pt x="1010050" y="197303"/>
                  </a:lnTo>
                  <a:lnTo>
                    <a:pt x="992855" y="150170"/>
                  </a:lnTo>
                  <a:lnTo>
                    <a:pt x="966198" y="110211"/>
                  </a:lnTo>
                  <a:lnTo>
                    <a:pt x="931716" y="79322"/>
                  </a:lnTo>
                  <a:lnTo>
                    <a:pt x="891046" y="59398"/>
                  </a:lnTo>
                  <a:lnTo>
                    <a:pt x="845824" y="52335"/>
                  </a:lnTo>
                  <a:lnTo>
                    <a:pt x="944951" y="52345"/>
                  </a:lnTo>
                  <a:lnTo>
                    <a:pt x="1002779" y="106975"/>
                  </a:lnTo>
                  <a:lnTo>
                    <a:pt x="1026561" y="149382"/>
                  </a:lnTo>
                  <a:lnTo>
                    <a:pt x="1041723" y="197425"/>
                  </a:lnTo>
                  <a:lnTo>
                    <a:pt x="1047048" y="249724"/>
                  </a:lnTo>
                  <a:lnTo>
                    <a:pt x="1041182" y="304886"/>
                  </a:lnTo>
                  <a:lnTo>
                    <a:pt x="1041086" y="305392"/>
                  </a:lnTo>
                  <a:lnTo>
                    <a:pt x="1024127" y="356198"/>
                  </a:lnTo>
                  <a:lnTo>
                    <a:pt x="997008" y="400838"/>
                  </a:lnTo>
                  <a:lnTo>
                    <a:pt x="960810" y="437267"/>
                  </a:lnTo>
                  <a:lnTo>
                    <a:pt x="1005088" y="460342"/>
                  </a:lnTo>
                  <a:lnTo>
                    <a:pt x="1044391" y="490219"/>
                  </a:lnTo>
                  <a:lnTo>
                    <a:pt x="1078050" y="526002"/>
                  </a:lnTo>
                  <a:lnTo>
                    <a:pt x="1105394" y="566796"/>
                  </a:lnTo>
                  <a:lnTo>
                    <a:pt x="1125721" y="611629"/>
                  </a:lnTo>
                  <a:lnTo>
                    <a:pt x="1138463" y="659829"/>
                  </a:lnTo>
                  <a:lnTo>
                    <a:pt x="1142847" y="710267"/>
                  </a:lnTo>
                  <a:lnTo>
                    <a:pt x="1142848" y="829049"/>
                  </a:lnTo>
                  <a:close/>
                </a:path>
                <a:path w="1143000" h="1064260">
                  <a:moveTo>
                    <a:pt x="233063" y="829049"/>
                  </a:moveTo>
                  <a:lnTo>
                    <a:pt x="201976" y="829049"/>
                  </a:lnTo>
                  <a:lnTo>
                    <a:pt x="211554" y="779738"/>
                  </a:lnTo>
                  <a:lnTo>
                    <a:pt x="227348" y="732837"/>
                  </a:lnTo>
                  <a:lnTo>
                    <a:pt x="248991" y="688848"/>
                  </a:lnTo>
                  <a:lnTo>
                    <a:pt x="276117" y="648277"/>
                  </a:lnTo>
                  <a:lnTo>
                    <a:pt x="308359" y="611629"/>
                  </a:lnTo>
                  <a:lnTo>
                    <a:pt x="345352" y="579407"/>
                  </a:lnTo>
                  <a:lnTo>
                    <a:pt x="386729" y="552118"/>
                  </a:lnTo>
                  <a:lnTo>
                    <a:pt x="432124" y="530264"/>
                  </a:lnTo>
                  <a:lnTo>
                    <a:pt x="398544" y="500935"/>
                  </a:lnTo>
                  <a:lnTo>
                    <a:pt x="369941" y="465969"/>
                  </a:lnTo>
                  <a:lnTo>
                    <a:pt x="346819" y="426270"/>
                  </a:lnTo>
                  <a:lnTo>
                    <a:pt x="329680" y="382742"/>
                  </a:lnTo>
                  <a:lnTo>
                    <a:pt x="319105" y="336624"/>
                  </a:lnTo>
                  <a:lnTo>
                    <a:pt x="315366" y="287803"/>
                  </a:lnTo>
                  <a:lnTo>
                    <a:pt x="320393" y="230605"/>
                  </a:lnTo>
                  <a:lnTo>
                    <a:pt x="334814" y="177231"/>
                  </a:lnTo>
                  <a:lnTo>
                    <a:pt x="357637" y="128803"/>
                  </a:lnTo>
                  <a:lnTo>
                    <a:pt x="387867" y="86437"/>
                  </a:lnTo>
                  <a:lnTo>
                    <a:pt x="366430" y="72049"/>
                  </a:lnTo>
                  <a:lnTo>
                    <a:pt x="343182" y="61337"/>
                  </a:lnTo>
                  <a:lnTo>
                    <a:pt x="318411" y="54652"/>
                  </a:lnTo>
                  <a:lnTo>
                    <a:pt x="292407" y="52345"/>
                  </a:lnTo>
                  <a:lnTo>
                    <a:pt x="392329" y="52345"/>
                  </a:lnTo>
                  <a:lnTo>
                    <a:pt x="409403" y="64153"/>
                  </a:lnTo>
                  <a:lnTo>
                    <a:pt x="461460" y="64153"/>
                  </a:lnTo>
                  <a:lnTo>
                    <a:pt x="444316" y="74922"/>
                  </a:lnTo>
                  <a:lnTo>
                    <a:pt x="411420" y="106306"/>
                  </a:lnTo>
                  <a:lnTo>
                    <a:pt x="384266" y="144328"/>
                  </a:lnTo>
                  <a:lnTo>
                    <a:pt x="363756" y="187947"/>
                  </a:lnTo>
                  <a:lnTo>
                    <a:pt x="350790" y="236123"/>
                  </a:lnTo>
                  <a:lnTo>
                    <a:pt x="346268" y="287813"/>
                  </a:lnTo>
                  <a:lnTo>
                    <a:pt x="350363" y="336624"/>
                  </a:lnTo>
                  <a:lnTo>
                    <a:pt x="362227" y="382963"/>
                  </a:lnTo>
                  <a:lnTo>
                    <a:pt x="381225" y="425679"/>
                  </a:lnTo>
                  <a:lnTo>
                    <a:pt x="406726" y="463624"/>
                  </a:lnTo>
                  <a:lnTo>
                    <a:pt x="438096" y="495649"/>
                  </a:lnTo>
                  <a:lnTo>
                    <a:pt x="474701" y="520605"/>
                  </a:lnTo>
                  <a:lnTo>
                    <a:pt x="480194" y="523570"/>
                  </a:lnTo>
                  <a:lnTo>
                    <a:pt x="483378" y="529572"/>
                  </a:lnTo>
                  <a:lnTo>
                    <a:pt x="482141" y="542010"/>
                  </a:lnTo>
                  <a:lnTo>
                    <a:pt x="477855" y="547258"/>
                  </a:lnTo>
                  <a:lnTo>
                    <a:pt x="471878" y="549087"/>
                  </a:lnTo>
                  <a:lnTo>
                    <a:pt x="425414" y="566959"/>
                  </a:lnTo>
                  <a:lnTo>
                    <a:pt x="382882" y="590765"/>
                  </a:lnTo>
                  <a:lnTo>
                    <a:pt x="344691" y="619949"/>
                  </a:lnTo>
                  <a:lnTo>
                    <a:pt x="311251" y="653955"/>
                  </a:lnTo>
                  <a:lnTo>
                    <a:pt x="282972" y="692231"/>
                  </a:lnTo>
                  <a:lnTo>
                    <a:pt x="260264" y="734220"/>
                  </a:lnTo>
                  <a:lnTo>
                    <a:pt x="243564" y="779296"/>
                  </a:lnTo>
                  <a:lnTo>
                    <a:pt x="233194" y="827204"/>
                  </a:lnTo>
                  <a:lnTo>
                    <a:pt x="233063" y="829049"/>
                  </a:lnTo>
                  <a:close/>
                </a:path>
              </a:pathLst>
            </a:custGeom>
            <a:solidFill>
              <a:srgbClr val="5E3E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4643158" y="6270954"/>
              <a:ext cx="903605" cy="904240"/>
            </a:xfrm>
            <a:custGeom>
              <a:avLst/>
              <a:gdLst/>
              <a:ahLst/>
              <a:cxnLst/>
              <a:rect l="l" t="t" r="r" b="b"/>
              <a:pathLst>
                <a:path w="903604" h="904240">
                  <a:moveTo>
                    <a:pt x="587248" y="437311"/>
                  </a:moveTo>
                  <a:lnTo>
                    <a:pt x="580326" y="394525"/>
                  </a:lnTo>
                  <a:lnTo>
                    <a:pt x="561060" y="357339"/>
                  </a:lnTo>
                  <a:lnTo>
                    <a:pt x="557136" y="353415"/>
                  </a:lnTo>
                  <a:lnTo>
                    <a:pt x="557136" y="437311"/>
                  </a:lnTo>
                  <a:lnTo>
                    <a:pt x="548830" y="478294"/>
                  </a:lnTo>
                  <a:lnTo>
                    <a:pt x="526224" y="511797"/>
                  </a:lnTo>
                  <a:lnTo>
                    <a:pt x="492709" y="534416"/>
                  </a:lnTo>
                  <a:lnTo>
                    <a:pt x="451726" y="542709"/>
                  </a:lnTo>
                  <a:lnTo>
                    <a:pt x="410743" y="534416"/>
                  </a:lnTo>
                  <a:lnTo>
                    <a:pt x="377240" y="511797"/>
                  </a:lnTo>
                  <a:lnTo>
                    <a:pt x="354622" y="478294"/>
                  </a:lnTo>
                  <a:lnTo>
                    <a:pt x="346329" y="437311"/>
                  </a:lnTo>
                  <a:lnTo>
                    <a:pt x="354622" y="396328"/>
                  </a:lnTo>
                  <a:lnTo>
                    <a:pt x="377240" y="362813"/>
                  </a:lnTo>
                  <a:lnTo>
                    <a:pt x="410743" y="340207"/>
                  </a:lnTo>
                  <a:lnTo>
                    <a:pt x="451726" y="331901"/>
                  </a:lnTo>
                  <a:lnTo>
                    <a:pt x="492709" y="340207"/>
                  </a:lnTo>
                  <a:lnTo>
                    <a:pt x="526224" y="362813"/>
                  </a:lnTo>
                  <a:lnTo>
                    <a:pt x="548830" y="396328"/>
                  </a:lnTo>
                  <a:lnTo>
                    <a:pt x="557136" y="437311"/>
                  </a:lnTo>
                  <a:lnTo>
                    <a:pt x="557136" y="353415"/>
                  </a:lnTo>
                  <a:lnTo>
                    <a:pt x="535622" y="331901"/>
                  </a:lnTo>
                  <a:lnTo>
                    <a:pt x="531698" y="327977"/>
                  </a:lnTo>
                  <a:lnTo>
                    <a:pt x="494512" y="308711"/>
                  </a:lnTo>
                  <a:lnTo>
                    <a:pt x="451726" y="301790"/>
                  </a:lnTo>
                  <a:lnTo>
                    <a:pt x="408952" y="308711"/>
                  </a:lnTo>
                  <a:lnTo>
                    <a:pt x="371754" y="327977"/>
                  </a:lnTo>
                  <a:lnTo>
                    <a:pt x="342404" y="357339"/>
                  </a:lnTo>
                  <a:lnTo>
                    <a:pt x="323138" y="394525"/>
                  </a:lnTo>
                  <a:lnTo>
                    <a:pt x="316217" y="437311"/>
                  </a:lnTo>
                  <a:lnTo>
                    <a:pt x="323138" y="480085"/>
                  </a:lnTo>
                  <a:lnTo>
                    <a:pt x="342404" y="517283"/>
                  </a:lnTo>
                  <a:lnTo>
                    <a:pt x="371754" y="546633"/>
                  </a:lnTo>
                  <a:lnTo>
                    <a:pt x="408952" y="565899"/>
                  </a:lnTo>
                  <a:lnTo>
                    <a:pt x="451726" y="572833"/>
                  </a:lnTo>
                  <a:lnTo>
                    <a:pt x="494512" y="565899"/>
                  </a:lnTo>
                  <a:lnTo>
                    <a:pt x="531698" y="546633"/>
                  </a:lnTo>
                  <a:lnTo>
                    <a:pt x="535622" y="542709"/>
                  </a:lnTo>
                  <a:lnTo>
                    <a:pt x="561060" y="517283"/>
                  </a:lnTo>
                  <a:lnTo>
                    <a:pt x="580326" y="480085"/>
                  </a:lnTo>
                  <a:lnTo>
                    <a:pt x="587248" y="437311"/>
                  </a:lnTo>
                  <a:close/>
                </a:path>
                <a:path w="903604" h="904240">
                  <a:moveTo>
                    <a:pt x="903452" y="398894"/>
                  </a:moveTo>
                  <a:lnTo>
                    <a:pt x="896696" y="392137"/>
                  </a:lnTo>
                  <a:lnTo>
                    <a:pt x="873340" y="392137"/>
                  </a:lnTo>
                  <a:lnTo>
                    <a:pt x="873340" y="422249"/>
                  </a:lnTo>
                  <a:lnTo>
                    <a:pt x="873340" y="527659"/>
                  </a:lnTo>
                  <a:lnTo>
                    <a:pt x="858278" y="527659"/>
                  </a:lnTo>
                  <a:lnTo>
                    <a:pt x="858278" y="557771"/>
                  </a:lnTo>
                  <a:lnTo>
                    <a:pt x="858278" y="873975"/>
                  </a:lnTo>
                  <a:lnTo>
                    <a:pt x="662533" y="873975"/>
                  </a:lnTo>
                  <a:lnTo>
                    <a:pt x="662533" y="557771"/>
                  </a:lnTo>
                  <a:lnTo>
                    <a:pt x="858278" y="557771"/>
                  </a:lnTo>
                  <a:lnTo>
                    <a:pt x="858278" y="527659"/>
                  </a:lnTo>
                  <a:lnTo>
                    <a:pt x="662533" y="527659"/>
                  </a:lnTo>
                  <a:lnTo>
                    <a:pt x="662533" y="422249"/>
                  </a:lnTo>
                  <a:lnTo>
                    <a:pt x="873340" y="422249"/>
                  </a:lnTo>
                  <a:lnTo>
                    <a:pt x="873340" y="392137"/>
                  </a:lnTo>
                  <a:lnTo>
                    <a:pt x="662533" y="392137"/>
                  </a:lnTo>
                  <a:lnTo>
                    <a:pt x="662533" y="331901"/>
                  </a:lnTo>
                  <a:lnTo>
                    <a:pt x="714400" y="331901"/>
                  </a:lnTo>
                  <a:lnTo>
                    <a:pt x="720229" y="327494"/>
                  </a:lnTo>
                  <a:lnTo>
                    <a:pt x="722172" y="321081"/>
                  </a:lnTo>
                  <a:lnTo>
                    <a:pt x="724052" y="314731"/>
                  </a:lnTo>
                  <a:lnTo>
                    <a:pt x="721474" y="307848"/>
                  </a:lnTo>
                  <a:lnTo>
                    <a:pt x="656704" y="265938"/>
                  </a:lnTo>
                  <a:lnTo>
                    <a:pt x="656704" y="301790"/>
                  </a:lnTo>
                  <a:lnTo>
                    <a:pt x="639178" y="301790"/>
                  </a:lnTo>
                  <a:lnTo>
                    <a:pt x="632421" y="308559"/>
                  </a:lnTo>
                  <a:lnTo>
                    <a:pt x="632421" y="873975"/>
                  </a:lnTo>
                  <a:lnTo>
                    <a:pt x="572185" y="873975"/>
                  </a:lnTo>
                  <a:lnTo>
                    <a:pt x="572185" y="693293"/>
                  </a:lnTo>
                  <a:lnTo>
                    <a:pt x="572185" y="663168"/>
                  </a:lnTo>
                  <a:lnTo>
                    <a:pt x="572185" y="633056"/>
                  </a:lnTo>
                  <a:lnTo>
                    <a:pt x="572185" y="609701"/>
                  </a:lnTo>
                  <a:lnTo>
                    <a:pt x="565429" y="602945"/>
                  </a:lnTo>
                  <a:lnTo>
                    <a:pt x="542074" y="602945"/>
                  </a:lnTo>
                  <a:lnTo>
                    <a:pt x="542074" y="633056"/>
                  </a:lnTo>
                  <a:lnTo>
                    <a:pt x="542074" y="663168"/>
                  </a:lnTo>
                  <a:lnTo>
                    <a:pt x="542074" y="693293"/>
                  </a:lnTo>
                  <a:lnTo>
                    <a:pt x="542074" y="873975"/>
                  </a:lnTo>
                  <a:lnTo>
                    <a:pt x="466788" y="873975"/>
                  </a:lnTo>
                  <a:lnTo>
                    <a:pt x="466788" y="693293"/>
                  </a:lnTo>
                  <a:lnTo>
                    <a:pt x="542074" y="693293"/>
                  </a:lnTo>
                  <a:lnTo>
                    <a:pt x="542074" y="663168"/>
                  </a:lnTo>
                  <a:lnTo>
                    <a:pt x="436676" y="663168"/>
                  </a:lnTo>
                  <a:lnTo>
                    <a:pt x="436676" y="693293"/>
                  </a:lnTo>
                  <a:lnTo>
                    <a:pt x="436676" y="873975"/>
                  </a:lnTo>
                  <a:lnTo>
                    <a:pt x="361378" y="873975"/>
                  </a:lnTo>
                  <a:lnTo>
                    <a:pt x="361378" y="693293"/>
                  </a:lnTo>
                  <a:lnTo>
                    <a:pt x="436676" y="693293"/>
                  </a:lnTo>
                  <a:lnTo>
                    <a:pt x="436676" y="663168"/>
                  </a:lnTo>
                  <a:lnTo>
                    <a:pt x="361378" y="663168"/>
                  </a:lnTo>
                  <a:lnTo>
                    <a:pt x="361378" y="633056"/>
                  </a:lnTo>
                  <a:lnTo>
                    <a:pt x="542074" y="633056"/>
                  </a:lnTo>
                  <a:lnTo>
                    <a:pt x="542074" y="602945"/>
                  </a:lnTo>
                  <a:lnTo>
                    <a:pt x="338035" y="602945"/>
                  </a:lnTo>
                  <a:lnTo>
                    <a:pt x="331266" y="609701"/>
                  </a:lnTo>
                  <a:lnTo>
                    <a:pt x="331266" y="873975"/>
                  </a:lnTo>
                  <a:lnTo>
                    <a:pt x="271043" y="873975"/>
                  </a:lnTo>
                  <a:lnTo>
                    <a:pt x="271043" y="527659"/>
                  </a:lnTo>
                  <a:lnTo>
                    <a:pt x="271043" y="422249"/>
                  </a:lnTo>
                  <a:lnTo>
                    <a:pt x="271043" y="308559"/>
                  </a:lnTo>
                  <a:lnTo>
                    <a:pt x="264274" y="301790"/>
                  </a:lnTo>
                  <a:lnTo>
                    <a:pt x="246748" y="301790"/>
                  </a:lnTo>
                  <a:lnTo>
                    <a:pt x="451726" y="169151"/>
                  </a:lnTo>
                  <a:lnTo>
                    <a:pt x="656704" y="301790"/>
                  </a:lnTo>
                  <a:lnTo>
                    <a:pt x="656704" y="265938"/>
                  </a:lnTo>
                  <a:lnTo>
                    <a:pt x="507136" y="169151"/>
                  </a:lnTo>
                  <a:lnTo>
                    <a:pt x="466788" y="143040"/>
                  </a:lnTo>
                  <a:lnTo>
                    <a:pt x="466788" y="117805"/>
                  </a:lnTo>
                  <a:lnTo>
                    <a:pt x="590918" y="86753"/>
                  </a:lnTo>
                  <a:lnTo>
                    <a:pt x="642759" y="73812"/>
                  </a:lnTo>
                  <a:lnTo>
                    <a:pt x="647471" y="67818"/>
                  </a:lnTo>
                  <a:lnTo>
                    <a:pt x="647471" y="53936"/>
                  </a:lnTo>
                  <a:lnTo>
                    <a:pt x="642759" y="47942"/>
                  </a:lnTo>
                  <a:lnTo>
                    <a:pt x="590880" y="34988"/>
                  </a:lnTo>
                  <a:lnTo>
                    <a:pt x="570369" y="29870"/>
                  </a:lnTo>
                  <a:lnTo>
                    <a:pt x="570369" y="60871"/>
                  </a:lnTo>
                  <a:lnTo>
                    <a:pt x="466788" y="86753"/>
                  </a:lnTo>
                  <a:lnTo>
                    <a:pt x="466788" y="34988"/>
                  </a:lnTo>
                  <a:lnTo>
                    <a:pt x="570369" y="60871"/>
                  </a:lnTo>
                  <a:lnTo>
                    <a:pt x="570369" y="29870"/>
                  </a:lnTo>
                  <a:lnTo>
                    <a:pt x="450900" y="0"/>
                  </a:lnTo>
                  <a:lnTo>
                    <a:pt x="446138" y="990"/>
                  </a:lnTo>
                  <a:lnTo>
                    <a:pt x="438797" y="6692"/>
                  </a:lnTo>
                  <a:lnTo>
                    <a:pt x="436676" y="11049"/>
                  </a:lnTo>
                  <a:lnTo>
                    <a:pt x="436676" y="143040"/>
                  </a:lnTo>
                  <a:lnTo>
                    <a:pt x="181991" y="307848"/>
                  </a:lnTo>
                  <a:lnTo>
                    <a:pt x="179400" y="314731"/>
                  </a:lnTo>
                  <a:lnTo>
                    <a:pt x="181279" y="321081"/>
                  </a:lnTo>
                  <a:lnTo>
                    <a:pt x="183222" y="327494"/>
                  </a:lnTo>
                  <a:lnTo>
                    <a:pt x="189052" y="331901"/>
                  </a:lnTo>
                  <a:lnTo>
                    <a:pt x="240919" y="331901"/>
                  </a:lnTo>
                  <a:lnTo>
                    <a:pt x="240919" y="392137"/>
                  </a:lnTo>
                  <a:lnTo>
                    <a:pt x="240919" y="422249"/>
                  </a:lnTo>
                  <a:lnTo>
                    <a:pt x="240919" y="527659"/>
                  </a:lnTo>
                  <a:lnTo>
                    <a:pt x="240919" y="557771"/>
                  </a:lnTo>
                  <a:lnTo>
                    <a:pt x="240919" y="873975"/>
                  </a:lnTo>
                  <a:lnTo>
                    <a:pt x="45173" y="873975"/>
                  </a:lnTo>
                  <a:lnTo>
                    <a:pt x="45173" y="557771"/>
                  </a:lnTo>
                  <a:lnTo>
                    <a:pt x="240919" y="557771"/>
                  </a:lnTo>
                  <a:lnTo>
                    <a:pt x="240919" y="527659"/>
                  </a:lnTo>
                  <a:lnTo>
                    <a:pt x="30124" y="527659"/>
                  </a:lnTo>
                  <a:lnTo>
                    <a:pt x="30124" y="422249"/>
                  </a:lnTo>
                  <a:lnTo>
                    <a:pt x="240919" y="422249"/>
                  </a:lnTo>
                  <a:lnTo>
                    <a:pt x="240919" y="392137"/>
                  </a:lnTo>
                  <a:lnTo>
                    <a:pt x="6769" y="392137"/>
                  </a:lnTo>
                  <a:lnTo>
                    <a:pt x="0" y="398894"/>
                  </a:lnTo>
                  <a:lnTo>
                    <a:pt x="0" y="551014"/>
                  </a:lnTo>
                  <a:lnTo>
                    <a:pt x="6769" y="557771"/>
                  </a:lnTo>
                  <a:lnTo>
                    <a:pt x="15062" y="557771"/>
                  </a:lnTo>
                  <a:lnTo>
                    <a:pt x="15062" y="897331"/>
                  </a:lnTo>
                  <a:lnTo>
                    <a:pt x="21818" y="904087"/>
                  </a:lnTo>
                  <a:lnTo>
                    <a:pt x="881634" y="904087"/>
                  </a:lnTo>
                  <a:lnTo>
                    <a:pt x="888390" y="897331"/>
                  </a:lnTo>
                  <a:lnTo>
                    <a:pt x="888390" y="873975"/>
                  </a:lnTo>
                  <a:lnTo>
                    <a:pt x="888390" y="557771"/>
                  </a:lnTo>
                  <a:lnTo>
                    <a:pt x="896696" y="557771"/>
                  </a:lnTo>
                  <a:lnTo>
                    <a:pt x="903452" y="551014"/>
                  </a:lnTo>
                  <a:lnTo>
                    <a:pt x="903452" y="527659"/>
                  </a:lnTo>
                  <a:lnTo>
                    <a:pt x="903452" y="422249"/>
                  </a:lnTo>
                  <a:lnTo>
                    <a:pt x="903452" y="398894"/>
                  </a:lnTo>
                  <a:close/>
                </a:path>
              </a:pathLst>
            </a:custGeom>
            <a:solidFill>
              <a:srgbClr val="1264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32600" y="6617914"/>
              <a:ext cx="77350" cy="135517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18455" y="6858834"/>
              <a:ext cx="135517" cy="135517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35813" y="6858834"/>
              <a:ext cx="135517" cy="135517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06791" y="4947222"/>
              <a:ext cx="193719" cy="230649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6717881" y="4928018"/>
              <a:ext cx="1054100" cy="929640"/>
            </a:xfrm>
            <a:custGeom>
              <a:avLst/>
              <a:gdLst/>
              <a:ahLst/>
              <a:cxnLst/>
              <a:rect l="l" t="t" r="r" b="b"/>
              <a:pathLst>
                <a:path w="1054100" h="929639">
                  <a:moveTo>
                    <a:pt x="571525" y="95059"/>
                  </a:moveTo>
                  <a:lnTo>
                    <a:pt x="561848" y="85420"/>
                  </a:lnTo>
                  <a:lnTo>
                    <a:pt x="554024" y="85420"/>
                  </a:lnTo>
                  <a:lnTo>
                    <a:pt x="403504" y="235267"/>
                  </a:lnTo>
                  <a:lnTo>
                    <a:pt x="350545" y="182575"/>
                  </a:lnTo>
                  <a:lnTo>
                    <a:pt x="342734" y="182575"/>
                  </a:lnTo>
                  <a:lnTo>
                    <a:pt x="208343" y="316318"/>
                  </a:lnTo>
                  <a:lnTo>
                    <a:pt x="208343" y="324104"/>
                  </a:lnTo>
                  <a:lnTo>
                    <a:pt x="215582" y="331317"/>
                  </a:lnTo>
                  <a:lnTo>
                    <a:pt x="218757" y="332498"/>
                  </a:lnTo>
                  <a:lnTo>
                    <a:pt x="221932" y="332498"/>
                  </a:lnTo>
                  <a:lnTo>
                    <a:pt x="225094" y="332498"/>
                  </a:lnTo>
                  <a:lnTo>
                    <a:pt x="228269" y="331317"/>
                  </a:lnTo>
                  <a:lnTo>
                    <a:pt x="346633" y="213512"/>
                  </a:lnTo>
                  <a:lnTo>
                    <a:pt x="399580" y="266204"/>
                  </a:lnTo>
                  <a:lnTo>
                    <a:pt x="407416" y="266204"/>
                  </a:lnTo>
                  <a:lnTo>
                    <a:pt x="571525" y="102882"/>
                  </a:lnTo>
                  <a:lnTo>
                    <a:pt x="571525" y="95059"/>
                  </a:lnTo>
                  <a:close/>
                </a:path>
                <a:path w="1054100" h="929639">
                  <a:moveTo>
                    <a:pt x="698792" y="5486"/>
                  </a:moveTo>
                  <a:lnTo>
                    <a:pt x="693280" y="0"/>
                  </a:lnTo>
                  <a:lnTo>
                    <a:pt x="152133" y="0"/>
                  </a:lnTo>
                  <a:lnTo>
                    <a:pt x="146621" y="5486"/>
                  </a:lnTo>
                  <a:lnTo>
                    <a:pt x="146621" y="393471"/>
                  </a:lnTo>
                  <a:lnTo>
                    <a:pt x="152133" y="398995"/>
                  </a:lnTo>
                  <a:lnTo>
                    <a:pt x="623366" y="398995"/>
                  </a:lnTo>
                  <a:lnTo>
                    <a:pt x="630186" y="398995"/>
                  </a:lnTo>
                  <a:lnTo>
                    <a:pt x="635711" y="393471"/>
                  </a:lnTo>
                  <a:lnTo>
                    <a:pt x="635711" y="379869"/>
                  </a:lnTo>
                  <a:lnTo>
                    <a:pt x="630186" y="374370"/>
                  </a:lnTo>
                  <a:lnTo>
                    <a:pt x="171361" y="374370"/>
                  </a:lnTo>
                  <a:lnTo>
                    <a:pt x="171361" y="24625"/>
                  </a:lnTo>
                  <a:lnTo>
                    <a:pt x="693280" y="24625"/>
                  </a:lnTo>
                  <a:lnTo>
                    <a:pt x="698792" y="19088"/>
                  </a:lnTo>
                  <a:lnTo>
                    <a:pt x="698792" y="5486"/>
                  </a:lnTo>
                  <a:close/>
                </a:path>
                <a:path w="1054100" h="929639">
                  <a:moveTo>
                    <a:pt x="720445" y="283743"/>
                  </a:moveTo>
                  <a:lnTo>
                    <a:pt x="719620" y="275996"/>
                  </a:lnTo>
                  <a:lnTo>
                    <a:pt x="604583" y="184175"/>
                  </a:lnTo>
                  <a:lnTo>
                    <a:pt x="588276" y="175475"/>
                  </a:lnTo>
                  <a:lnTo>
                    <a:pt x="570699" y="173316"/>
                  </a:lnTo>
                  <a:lnTo>
                    <a:pt x="553821" y="177596"/>
                  </a:lnTo>
                  <a:lnTo>
                    <a:pt x="528116" y="213309"/>
                  </a:lnTo>
                  <a:lnTo>
                    <a:pt x="527964" y="222732"/>
                  </a:lnTo>
                  <a:lnTo>
                    <a:pt x="529691" y="231940"/>
                  </a:lnTo>
                  <a:lnTo>
                    <a:pt x="533234" y="240538"/>
                  </a:lnTo>
                  <a:lnTo>
                    <a:pt x="538429" y="248272"/>
                  </a:lnTo>
                  <a:lnTo>
                    <a:pt x="545134" y="254850"/>
                  </a:lnTo>
                  <a:lnTo>
                    <a:pt x="646950" y="336143"/>
                  </a:lnTo>
                  <a:lnTo>
                    <a:pt x="656856" y="346036"/>
                  </a:lnTo>
                  <a:lnTo>
                    <a:pt x="664184" y="357682"/>
                  </a:lnTo>
                  <a:lnTo>
                    <a:pt x="668731" y="370649"/>
                  </a:lnTo>
                  <a:lnTo>
                    <a:pt x="670293" y="384530"/>
                  </a:lnTo>
                  <a:lnTo>
                    <a:pt x="670293" y="534797"/>
                  </a:lnTo>
                  <a:lnTo>
                    <a:pt x="675817" y="540321"/>
                  </a:lnTo>
                  <a:lnTo>
                    <a:pt x="682650" y="540321"/>
                  </a:lnTo>
                  <a:lnTo>
                    <a:pt x="689483" y="540321"/>
                  </a:lnTo>
                  <a:lnTo>
                    <a:pt x="695045" y="534797"/>
                  </a:lnTo>
                  <a:lnTo>
                    <a:pt x="695045" y="384530"/>
                  </a:lnTo>
                  <a:lnTo>
                    <a:pt x="692873" y="365150"/>
                  </a:lnTo>
                  <a:lnTo>
                    <a:pt x="686523" y="347027"/>
                  </a:lnTo>
                  <a:lnTo>
                    <a:pt x="676300" y="330758"/>
                  </a:lnTo>
                  <a:lnTo>
                    <a:pt x="662470" y="316928"/>
                  </a:lnTo>
                  <a:lnTo>
                    <a:pt x="555955" y="231914"/>
                  </a:lnTo>
                  <a:lnTo>
                    <a:pt x="553123" y="226580"/>
                  </a:lnTo>
                  <a:lnTo>
                    <a:pt x="572782" y="197967"/>
                  </a:lnTo>
                  <a:lnTo>
                    <a:pt x="581240" y="199148"/>
                  </a:lnTo>
                  <a:lnTo>
                    <a:pt x="589102" y="203390"/>
                  </a:lnTo>
                  <a:lnTo>
                    <a:pt x="704100" y="295211"/>
                  </a:lnTo>
                  <a:lnTo>
                    <a:pt x="711873" y="294360"/>
                  </a:lnTo>
                  <a:lnTo>
                    <a:pt x="720445" y="283743"/>
                  </a:lnTo>
                  <a:close/>
                </a:path>
                <a:path w="1054100" h="929639">
                  <a:moveTo>
                    <a:pt x="948994" y="878687"/>
                  </a:moveTo>
                  <a:lnTo>
                    <a:pt x="939977" y="837628"/>
                  </a:lnTo>
                  <a:lnTo>
                    <a:pt x="914488" y="804113"/>
                  </a:lnTo>
                  <a:lnTo>
                    <a:pt x="857389" y="755510"/>
                  </a:lnTo>
                  <a:lnTo>
                    <a:pt x="878738" y="718705"/>
                  </a:lnTo>
                  <a:lnTo>
                    <a:pt x="886866" y="671918"/>
                  </a:lnTo>
                  <a:lnTo>
                    <a:pt x="878738" y="625170"/>
                  </a:lnTo>
                  <a:lnTo>
                    <a:pt x="862126" y="596531"/>
                  </a:lnTo>
                  <a:lnTo>
                    <a:pt x="862126" y="671918"/>
                  </a:lnTo>
                  <a:lnTo>
                    <a:pt x="855929" y="709117"/>
                  </a:lnTo>
                  <a:lnTo>
                    <a:pt x="839063" y="739521"/>
                  </a:lnTo>
                  <a:lnTo>
                    <a:pt x="814070" y="760031"/>
                  </a:lnTo>
                  <a:lnTo>
                    <a:pt x="783526" y="767549"/>
                  </a:lnTo>
                  <a:lnTo>
                    <a:pt x="752957" y="760031"/>
                  </a:lnTo>
                  <a:lnTo>
                    <a:pt x="727964" y="739521"/>
                  </a:lnTo>
                  <a:lnTo>
                    <a:pt x="711111" y="709117"/>
                  </a:lnTo>
                  <a:lnTo>
                    <a:pt x="704926" y="671918"/>
                  </a:lnTo>
                  <a:lnTo>
                    <a:pt x="711111" y="634733"/>
                  </a:lnTo>
                  <a:lnTo>
                    <a:pt x="727964" y="604329"/>
                  </a:lnTo>
                  <a:lnTo>
                    <a:pt x="752957" y="583819"/>
                  </a:lnTo>
                  <a:lnTo>
                    <a:pt x="783526" y="576287"/>
                  </a:lnTo>
                  <a:lnTo>
                    <a:pt x="814070" y="583819"/>
                  </a:lnTo>
                  <a:lnTo>
                    <a:pt x="839063" y="604329"/>
                  </a:lnTo>
                  <a:lnTo>
                    <a:pt x="855929" y="634733"/>
                  </a:lnTo>
                  <a:lnTo>
                    <a:pt x="862126" y="671918"/>
                  </a:lnTo>
                  <a:lnTo>
                    <a:pt x="862126" y="596531"/>
                  </a:lnTo>
                  <a:lnTo>
                    <a:pt x="856564" y="586930"/>
                  </a:lnTo>
                  <a:lnTo>
                    <a:pt x="843013" y="576287"/>
                  </a:lnTo>
                  <a:lnTo>
                    <a:pt x="823709" y="561136"/>
                  </a:lnTo>
                  <a:lnTo>
                    <a:pt x="783526" y="551662"/>
                  </a:lnTo>
                  <a:lnTo>
                    <a:pt x="743331" y="561136"/>
                  </a:lnTo>
                  <a:lnTo>
                    <a:pt x="710488" y="586930"/>
                  </a:lnTo>
                  <a:lnTo>
                    <a:pt x="688314" y="625170"/>
                  </a:lnTo>
                  <a:lnTo>
                    <a:pt x="680173" y="671918"/>
                  </a:lnTo>
                  <a:lnTo>
                    <a:pt x="688314" y="718705"/>
                  </a:lnTo>
                  <a:lnTo>
                    <a:pt x="709561" y="755357"/>
                  </a:lnTo>
                  <a:lnTo>
                    <a:pt x="651357" y="803986"/>
                  </a:lnTo>
                  <a:lnTo>
                    <a:pt x="636422" y="819543"/>
                  </a:lnTo>
                  <a:lnTo>
                    <a:pt x="628662" y="832294"/>
                  </a:lnTo>
                  <a:lnTo>
                    <a:pt x="621042" y="819607"/>
                  </a:lnTo>
                  <a:lnTo>
                    <a:pt x="606399" y="804113"/>
                  </a:lnTo>
                  <a:lnTo>
                    <a:pt x="549313" y="755484"/>
                  </a:lnTo>
                  <a:lnTo>
                    <a:pt x="570636" y="718705"/>
                  </a:lnTo>
                  <a:lnTo>
                    <a:pt x="578777" y="671918"/>
                  </a:lnTo>
                  <a:lnTo>
                    <a:pt x="570636" y="625170"/>
                  </a:lnTo>
                  <a:lnTo>
                    <a:pt x="554024" y="596519"/>
                  </a:lnTo>
                  <a:lnTo>
                    <a:pt x="554024" y="671918"/>
                  </a:lnTo>
                  <a:lnTo>
                    <a:pt x="547839" y="709117"/>
                  </a:lnTo>
                  <a:lnTo>
                    <a:pt x="530987" y="739521"/>
                  </a:lnTo>
                  <a:lnTo>
                    <a:pt x="505993" y="760031"/>
                  </a:lnTo>
                  <a:lnTo>
                    <a:pt x="475424" y="767549"/>
                  </a:lnTo>
                  <a:lnTo>
                    <a:pt x="444855" y="760031"/>
                  </a:lnTo>
                  <a:lnTo>
                    <a:pt x="419874" y="739521"/>
                  </a:lnTo>
                  <a:lnTo>
                    <a:pt x="403009" y="709117"/>
                  </a:lnTo>
                  <a:lnTo>
                    <a:pt x="396824" y="671918"/>
                  </a:lnTo>
                  <a:lnTo>
                    <a:pt x="403009" y="634733"/>
                  </a:lnTo>
                  <a:lnTo>
                    <a:pt x="419874" y="604329"/>
                  </a:lnTo>
                  <a:lnTo>
                    <a:pt x="444855" y="583819"/>
                  </a:lnTo>
                  <a:lnTo>
                    <a:pt x="475424" y="576287"/>
                  </a:lnTo>
                  <a:lnTo>
                    <a:pt x="505993" y="583819"/>
                  </a:lnTo>
                  <a:lnTo>
                    <a:pt x="530987" y="604329"/>
                  </a:lnTo>
                  <a:lnTo>
                    <a:pt x="547839" y="634733"/>
                  </a:lnTo>
                  <a:lnTo>
                    <a:pt x="554024" y="671918"/>
                  </a:lnTo>
                  <a:lnTo>
                    <a:pt x="554024" y="596519"/>
                  </a:lnTo>
                  <a:lnTo>
                    <a:pt x="548474" y="586930"/>
                  </a:lnTo>
                  <a:lnTo>
                    <a:pt x="534924" y="576287"/>
                  </a:lnTo>
                  <a:lnTo>
                    <a:pt x="515620" y="561136"/>
                  </a:lnTo>
                  <a:lnTo>
                    <a:pt x="475424" y="551662"/>
                  </a:lnTo>
                  <a:lnTo>
                    <a:pt x="435241" y="561136"/>
                  </a:lnTo>
                  <a:lnTo>
                    <a:pt x="402386" y="586930"/>
                  </a:lnTo>
                  <a:lnTo>
                    <a:pt x="380212" y="625170"/>
                  </a:lnTo>
                  <a:lnTo>
                    <a:pt x="372084" y="671918"/>
                  </a:lnTo>
                  <a:lnTo>
                    <a:pt x="380212" y="718705"/>
                  </a:lnTo>
                  <a:lnTo>
                    <a:pt x="401472" y="755370"/>
                  </a:lnTo>
                  <a:lnTo>
                    <a:pt x="343306" y="803986"/>
                  </a:lnTo>
                  <a:lnTo>
                    <a:pt x="328358" y="819543"/>
                  </a:lnTo>
                  <a:lnTo>
                    <a:pt x="320586" y="832294"/>
                  </a:lnTo>
                  <a:lnTo>
                    <a:pt x="312966" y="819607"/>
                  </a:lnTo>
                  <a:lnTo>
                    <a:pt x="298335" y="804113"/>
                  </a:lnTo>
                  <a:lnTo>
                    <a:pt x="241211" y="755484"/>
                  </a:lnTo>
                  <a:lnTo>
                    <a:pt x="262547" y="718705"/>
                  </a:lnTo>
                  <a:lnTo>
                    <a:pt x="270675" y="671918"/>
                  </a:lnTo>
                  <a:lnTo>
                    <a:pt x="262547" y="625170"/>
                  </a:lnTo>
                  <a:lnTo>
                    <a:pt x="245935" y="596531"/>
                  </a:lnTo>
                  <a:lnTo>
                    <a:pt x="245935" y="671918"/>
                  </a:lnTo>
                  <a:lnTo>
                    <a:pt x="239750" y="709117"/>
                  </a:lnTo>
                  <a:lnTo>
                    <a:pt x="222885" y="739521"/>
                  </a:lnTo>
                  <a:lnTo>
                    <a:pt x="197904" y="760031"/>
                  </a:lnTo>
                  <a:lnTo>
                    <a:pt x="167335" y="767549"/>
                  </a:lnTo>
                  <a:lnTo>
                    <a:pt x="136779" y="760031"/>
                  </a:lnTo>
                  <a:lnTo>
                    <a:pt x="111785" y="739521"/>
                  </a:lnTo>
                  <a:lnTo>
                    <a:pt x="94919" y="709117"/>
                  </a:lnTo>
                  <a:lnTo>
                    <a:pt x="88734" y="671918"/>
                  </a:lnTo>
                  <a:lnTo>
                    <a:pt x="94919" y="634733"/>
                  </a:lnTo>
                  <a:lnTo>
                    <a:pt x="111785" y="604329"/>
                  </a:lnTo>
                  <a:lnTo>
                    <a:pt x="136779" y="583819"/>
                  </a:lnTo>
                  <a:lnTo>
                    <a:pt x="167335" y="576287"/>
                  </a:lnTo>
                  <a:lnTo>
                    <a:pt x="197904" y="583819"/>
                  </a:lnTo>
                  <a:lnTo>
                    <a:pt x="222885" y="604329"/>
                  </a:lnTo>
                  <a:lnTo>
                    <a:pt x="239750" y="634733"/>
                  </a:lnTo>
                  <a:lnTo>
                    <a:pt x="245935" y="671918"/>
                  </a:lnTo>
                  <a:lnTo>
                    <a:pt x="245935" y="596531"/>
                  </a:lnTo>
                  <a:lnTo>
                    <a:pt x="240372" y="586930"/>
                  </a:lnTo>
                  <a:lnTo>
                    <a:pt x="226822" y="576287"/>
                  </a:lnTo>
                  <a:lnTo>
                    <a:pt x="207518" y="561136"/>
                  </a:lnTo>
                  <a:lnTo>
                    <a:pt x="167335" y="551662"/>
                  </a:lnTo>
                  <a:lnTo>
                    <a:pt x="127139" y="561136"/>
                  </a:lnTo>
                  <a:lnTo>
                    <a:pt x="94284" y="586930"/>
                  </a:lnTo>
                  <a:lnTo>
                    <a:pt x="72123" y="625170"/>
                  </a:lnTo>
                  <a:lnTo>
                    <a:pt x="63982" y="671918"/>
                  </a:lnTo>
                  <a:lnTo>
                    <a:pt x="72123" y="718705"/>
                  </a:lnTo>
                  <a:lnTo>
                    <a:pt x="93370" y="755370"/>
                  </a:lnTo>
                  <a:lnTo>
                    <a:pt x="35204" y="803986"/>
                  </a:lnTo>
                  <a:lnTo>
                    <a:pt x="20281" y="819543"/>
                  </a:lnTo>
                  <a:lnTo>
                    <a:pt x="9220" y="837692"/>
                  </a:lnTo>
                  <a:lnTo>
                    <a:pt x="2362" y="857783"/>
                  </a:lnTo>
                  <a:lnTo>
                    <a:pt x="0" y="879170"/>
                  </a:lnTo>
                  <a:lnTo>
                    <a:pt x="0" y="923874"/>
                  </a:lnTo>
                  <a:lnTo>
                    <a:pt x="5562" y="929360"/>
                  </a:lnTo>
                  <a:lnTo>
                    <a:pt x="12395" y="929360"/>
                  </a:lnTo>
                  <a:lnTo>
                    <a:pt x="19227" y="929360"/>
                  </a:lnTo>
                  <a:lnTo>
                    <a:pt x="24752" y="923874"/>
                  </a:lnTo>
                  <a:lnTo>
                    <a:pt x="24752" y="879170"/>
                  </a:lnTo>
                  <a:lnTo>
                    <a:pt x="26517" y="863142"/>
                  </a:lnTo>
                  <a:lnTo>
                    <a:pt x="31661" y="848093"/>
                  </a:lnTo>
                  <a:lnTo>
                    <a:pt x="39954" y="834504"/>
                  </a:lnTo>
                  <a:lnTo>
                    <a:pt x="51142" y="822883"/>
                  </a:lnTo>
                  <a:lnTo>
                    <a:pt x="112712" y="771410"/>
                  </a:lnTo>
                  <a:lnTo>
                    <a:pt x="127139" y="782726"/>
                  </a:lnTo>
                  <a:lnTo>
                    <a:pt x="167335" y="792187"/>
                  </a:lnTo>
                  <a:lnTo>
                    <a:pt x="207518" y="782726"/>
                  </a:lnTo>
                  <a:lnTo>
                    <a:pt x="221881" y="771448"/>
                  </a:lnTo>
                  <a:lnTo>
                    <a:pt x="282244" y="822833"/>
                  </a:lnTo>
                  <a:lnTo>
                    <a:pt x="293217" y="834428"/>
                  </a:lnTo>
                  <a:lnTo>
                    <a:pt x="301332" y="847928"/>
                  </a:lnTo>
                  <a:lnTo>
                    <a:pt x="306374" y="862838"/>
                  </a:lnTo>
                  <a:lnTo>
                    <a:pt x="308102" y="878687"/>
                  </a:lnTo>
                  <a:lnTo>
                    <a:pt x="308102" y="879170"/>
                  </a:lnTo>
                  <a:lnTo>
                    <a:pt x="308102" y="885977"/>
                  </a:lnTo>
                  <a:lnTo>
                    <a:pt x="308102" y="923874"/>
                  </a:lnTo>
                  <a:lnTo>
                    <a:pt x="313626" y="929360"/>
                  </a:lnTo>
                  <a:lnTo>
                    <a:pt x="320459" y="929360"/>
                  </a:lnTo>
                  <a:lnTo>
                    <a:pt x="327279" y="929360"/>
                  </a:lnTo>
                  <a:lnTo>
                    <a:pt x="332854" y="923874"/>
                  </a:lnTo>
                  <a:lnTo>
                    <a:pt x="332854" y="885977"/>
                  </a:lnTo>
                  <a:lnTo>
                    <a:pt x="332854" y="879170"/>
                  </a:lnTo>
                  <a:lnTo>
                    <a:pt x="348005" y="834529"/>
                  </a:lnTo>
                  <a:lnTo>
                    <a:pt x="420801" y="771398"/>
                  </a:lnTo>
                  <a:lnTo>
                    <a:pt x="435241" y="782726"/>
                  </a:lnTo>
                  <a:lnTo>
                    <a:pt x="475424" y="792187"/>
                  </a:lnTo>
                  <a:lnTo>
                    <a:pt x="515620" y="782726"/>
                  </a:lnTo>
                  <a:lnTo>
                    <a:pt x="529983" y="771448"/>
                  </a:lnTo>
                  <a:lnTo>
                    <a:pt x="590346" y="822833"/>
                  </a:lnTo>
                  <a:lnTo>
                    <a:pt x="601306" y="834428"/>
                  </a:lnTo>
                  <a:lnTo>
                    <a:pt x="609409" y="847928"/>
                  </a:lnTo>
                  <a:lnTo>
                    <a:pt x="614426" y="862838"/>
                  </a:lnTo>
                  <a:lnTo>
                    <a:pt x="616153" y="878687"/>
                  </a:lnTo>
                  <a:lnTo>
                    <a:pt x="616153" y="879170"/>
                  </a:lnTo>
                  <a:lnTo>
                    <a:pt x="616153" y="885977"/>
                  </a:lnTo>
                  <a:lnTo>
                    <a:pt x="616153" y="923874"/>
                  </a:lnTo>
                  <a:lnTo>
                    <a:pt x="621715" y="929360"/>
                  </a:lnTo>
                  <a:lnTo>
                    <a:pt x="628548" y="929360"/>
                  </a:lnTo>
                  <a:lnTo>
                    <a:pt x="635381" y="929360"/>
                  </a:lnTo>
                  <a:lnTo>
                    <a:pt x="640905" y="923874"/>
                  </a:lnTo>
                  <a:lnTo>
                    <a:pt x="640905" y="885977"/>
                  </a:lnTo>
                  <a:lnTo>
                    <a:pt x="640905" y="879170"/>
                  </a:lnTo>
                  <a:lnTo>
                    <a:pt x="656107" y="834529"/>
                  </a:lnTo>
                  <a:lnTo>
                    <a:pt x="728878" y="771385"/>
                  </a:lnTo>
                  <a:lnTo>
                    <a:pt x="743331" y="782726"/>
                  </a:lnTo>
                  <a:lnTo>
                    <a:pt x="783526" y="792187"/>
                  </a:lnTo>
                  <a:lnTo>
                    <a:pt x="823709" y="782726"/>
                  </a:lnTo>
                  <a:lnTo>
                    <a:pt x="838047" y="771461"/>
                  </a:lnTo>
                  <a:lnTo>
                    <a:pt x="898398" y="822833"/>
                  </a:lnTo>
                  <a:lnTo>
                    <a:pt x="909370" y="834428"/>
                  </a:lnTo>
                  <a:lnTo>
                    <a:pt x="917486" y="847928"/>
                  </a:lnTo>
                  <a:lnTo>
                    <a:pt x="922515" y="862838"/>
                  </a:lnTo>
                  <a:lnTo>
                    <a:pt x="924255" y="878687"/>
                  </a:lnTo>
                  <a:lnTo>
                    <a:pt x="924255" y="923874"/>
                  </a:lnTo>
                  <a:lnTo>
                    <a:pt x="929817" y="929360"/>
                  </a:lnTo>
                  <a:lnTo>
                    <a:pt x="936650" y="929360"/>
                  </a:lnTo>
                  <a:lnTo>
                    <a:pt x="943470" y="929360"/>
                  </a:lnTo>
                  <a:lnTo>
                    <a:pt x="948994" y="923874"/>
                  </a:lnTo>
                  <a:lnTo>
                    <a:pt x="948994" y="878687"/>
                  </a:lnTo>
                  <a:close/>
                </a:path>
                <a:path w="1054100" h="929639">
                  <a:moveTo>
                    <a:pt x="1053985" y="439318"/>
                  </a:moveTo>
                  <a:lnTo>
                    <a:pt x="922604" y="307428"/>
                  </a:lnTo>
                  <a:lnTo>
                    <a:pt x="878179" y="267843"/>
                  </a:lnTo>
                  <a:lnTo>
                    <a:pt x="870318" y="268262"/>
                  </a:lnTo>
                  <a:lnTo>
                    <a:pt x="861212" y="278409"/>
                  </a:lnTo>
                  <a:lnTo>
                    <a:pt x="861631" y="286194"/>
                  </a:lnTo>
                  <a:lnTo>
                    <a:pt x="906297" y="325983"/>
                  </a:lnTo>
                  <a:lnTo>
                    <a:pt x="1026274" y="428053"/>
                  </a:lnTo>
                  <a:lnTo>
                    <a:pt x="1029042" y="433793"/>
                  </a:lnTo>
                  <a:lnTo>
                    <a:pt x="1007427" y="463118"/>
                  </a:lnTo>
                  <a:lnTo>
                    <a:pt x="999312" y="461822"/>
                  </a:lnTo>
                  <a:lnTo>
                    <a:pt x="992022" y="457542"/>
                  </a:lnTo>
                  <a:lnTo>
                    <a:pt x="890574" y="367931"/>
                  </a:lnTo>
                  <a:lnTo>
                    <a:pt x="885342" y="367157"/>
                  </a:lnTo>
                  <a:lnTo>
                    <a:pt x="876452" y="371182"/>
                  </a:lnTo>
                  <a:lnTo>
                    <a:pt x="873607" y="375653"/>
                  </a:lnTo>
                  <a:lnTo>
                    <a:pt x="873848" y="412559"/>
                  </a:lnTo>
                  <a:lnTo>
                    <a:pt x="873848" y="534797"/>
                  </a:lnTo>
                  <a:lnTo>
                    <a:pt x="879424" y="540321"/>
                  </a:lnTo>
                  <a:lnTo>
                    <a:pt x="886244" y="540321"/>
                  </a:lnTo>
                  <a:lnTo>
                    <a:pt x="893076" y="540321"/>
                  </a:lnTo>
                  <a:lnTo>
                    <a:pt x="898639" y="534797"/>
                  </a:lnTo>
                  <a:lnTo>
                    <a:pt x="898601" y="407974"/>
                  </a:lnTo>
                  <a:lnTo>
                    <a:pt x="975601" y="475945"/>
                  </a:lnTo>
                  <a:lnTo>
                    <a:pt x="990930" y="484974"/>
                  </a:lnTo>
                  <a:lnTo>
                    <a:pt x="1008024" y="487705"/>
                  </a:lnTo>
                  <a:lnTo>
                    <a:pt x="1024953" y="484162"/>
                  </a:lnTo>
                  <a:lnTo>
                    <a:pt x="1039825" y="474433"/>
                  </a:lnTo>
                  <a:lnTo>
                    <a:pt x="1046073" y="466902"/>
                  </a:lnTo>
                  <a:lnTo>
                    <a:pt x="1050607" y="458330"/>
                  </a:lnTo>
                  <a:lnTo>
                    <a:pt x="1053287" y="449033"/>
                  </a:lnTo>
                  <a:lnTo>
                    <a:pt x="1053985" y="439318"/>
                  </a:lnTo>
                  <a:close/>
                </a:path>
              </a:pathLst>
            </a:custGeom>
            <a:solidFill>
              <a:srgbClr val="5E3E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498963" y="4833572"/>
              <a:ext cx="953135" cy="893444"/>
            </a:xfrm>
            <a:custGeom>
              <a:avLst/>
              <a:gdLst/>
              <a:ahLst/>
              <a:cxnLst/>
              <a:rect l="l" t="t" r="r" b="b"/>
              <a:pathLst>
                <a:path w="953135" h="893445">
                  <a:moveTo>
                    <a:pt x="26055" y="415834"/>
                  </a:moveTo>
                  <a:lnTo>
                    <a:pt x="18611" y="415834"/>
                  </a:lnTo>
                  <a:lnTo>
                    <a:pt x="14144" y="414346"/>
                  </a:lnTo>
                  <a:lnTo>
                    <a:pt x="11166" y="410626"/>
                  </a:lnTo>
                  <a:lnTo>
                    <a:pt x="5955" y="404675"/>
                  </a:lnTo>
                  <a:lnTo>
                    <a:pt x="6700" y="395005"/>
                  </a:lnTo>
                  <a:lnTo>
                    <a:pt x="12655" y="389798"/>
                  </a:lnTo>
                  <a:lnTo>
                    <a:pt x="465282" y="4463"/>
                  </a:lnTo>
                  <a:lnTo>
                    <a:pt x="471238" y="0"/>
                  </a:lnTo>
                  <a:lnTo>
                    <a:pt x="479427" y="0"/>
                  </a:lnTo>
                  <a:lnTo>
                    <a:pt x="484638" y="4463"/>
                  </a:lnTo>
                  <a:lnTo>
                    <a:pt x="520700" y="34962"/>
                  </a:lnTo>
                  <a:lnTo>
                    <a:pt x="474960" y="34962"/>
                  </a:lnTo>
                  <a:lnTo>
                    <a:pt x="104223" y="350371"/>
                  </a:lnTo>
                  <a:lnTo>
                    <a:pt x="104223" y="375664"/>
                  </a:lnTo>
                  <a:lnTo>
                    <a:pt x="74445" y="375664"/>
                  </a:lnTo>
                  <a:lnTo>
                    <a:pt x="32011" y="412114"/>
                  </a:lnTo>
                  <a:lnTo>
                    <a:pt x="29033" y="414346"/>
                  </a:lnTo>
                  <a:lnTo>
                    <a:pt x="26055" y="415834"/>
                  </a:lnTo>
                  <a:close/>
                </a:path>
                <a:path w="953135" h="893445">
                  <a:moveTo>
                    <a:pt x="878454" y="767693"/>
                  </a:moveTo>
                  <a:lnTo>
                    <a:pt x="848675" y="767693"/>
                  </a:lnTo>
                  <a:lnTo>
                    <a:pt x="848675" y="351115"/>
                  </a:lnTo>
                  <a:lnTo>
                    <a:pt x="474960" y="34962"/>
                  </a:lnTo>
                  <a:lnTo>
                    <a:pt x="520700" y="34962"/>
                  </a:lnTo>
                  <a:lnTo>
                    <a:pt x="924411" y="376408"/>
                  </a:lnTo>
                  <a:lnTo>
                    <a:pt x="878454" y="376408"/>
                  </a:lnTo>
                  <a:lnTo>
                    <a:pt x="878454" y="767693"/>
                  </a:lnTo>
                  <a:close/>
                </a:path>
                <a:path w="953135" h="893445">
                  <a:moveTo>
                    <a:pt x="104223" y="863655"/>
                  </a:moveTo>
                  <a:lnTo>
                    <a:pt x="74445" y="863655"/>
                  </a:lnTo>
                  <a:lnTo>
                    <a:pt x="74445" y="375664"/>
                  </a:lnTo>
                  <a:lnTo>
                    <a:pt x="104223" y="375664"/>
                  </a:lnTo>
                  <a:lnTo>
                    <a:pt x="104223" y="863655"/>
                  </a:lnTo>
                  <a:close/>
                </a:path>
                <a:path w="953135" h="893445">
                  <a:moveTo>
                    <a:pt x="926843" y="417321"/>
                  </a:moveTo>
                  <a:lnTo>
                    <a:pt x="920887" y="412114"/>
                  </a:lnTo>
                  <a:lnTo>
                    <a:pt x="878454" y="376408"/>
                  </a:lnTo>
                  <a:lnTo>
                    <a:pt x="924411" y="376408"/>
                  </a:lnTo>
                  <a:lnTo>
                    <a:pt x="940243" y="389798"/>
                  </a:lnTo>
                  <a:lnTo>
                    <a:pt x="946199" y="395005"/>
                  </a:lnTo>
                  <a:lnTo>
                    <a:pt x="946943" y="404675"/>
                  </a:lnTo>
                  <a:lnTo>
                    <a:pt x="936521" y="416578"/>
                  </a:lnTo>
                  <a:lnTo>
                    <a:pt x="926843" y="417321"/>
                  </a:lnTo>
                  <a:close/>
                </a:path>
                <a:path w="953135" h="893445">
                  <a:moveTo>
                    <a:pt x="215891" y="863655"/>
                  </a:moveTo>
                  <a:lnTo>
                    <a:pt x="186113" y="863655"/>
                  </a:lnTo>
                  <a:lnTo>
                    <a:pt x="186113" y="612220"/>
                  </a:lnTo>
                  <a:lnTo>
                    <a:pt x="189637" y="594890"/>
                  </a:lnTo>
                  <a:lnTo>
                    <a:pt x="199234" y="580698"/>
                  </a:lnTo>
                  <a:lnTo>
                    <a:pt x="213436" y="571109"/>
                  </a:lnTo>
                  <a:lnTo>
                    <a:pt x="230780" y="567587"/>
                  </a:lnTo>
                  <a:lnTo>
                    <a:pt x="394559" y="567587"/>
                  </a:lnTo>
                  <a:lnTo>
                    <a:pt x="411903" y="571109"/>
                  </a:lnTo>
                  <a:lnTo>
                    <a:pt x="426106" y="580698"/>
                  </a:lnTo>
                  <a:lnTo>
                    <a:pt x="435702" y="594890"/>
                  </a:lnTo>
                  <a:lnTo>
                    <a:pt x="436201" y="597343"/>
                  </a:lnTo>
                  <a:lnTo>
                    <a:pt x="222591" y="597343"/>
                  </a:lnTo>
                  <a:lnTo>
                    <a:pt x="215891" y="604038"/>
                  </a:lnTo>
                  <a:lnTo>
                    <a:pt x="215891" y="863655"/>
                  </a:lnTo>
                  <a:close/>
                </a:path>
                <a:path w="953135" h="893445">
                  <a:moveTo>
                    <a:pt x="946199" y="893411"/>
                  </a:moveTo>
                  <a:lnTo>
                    <a:pt x="6700" y="893411"/>
                  </a:lnTo>
                  <a:lnTo>
                    <a:pt x="0" y="886716"/>
                  </a:lnTo>
                  <a:lnTo>
                    <a:pt x="0" y="870350"/>
                  </a:lnTo>
                  <a:lnTo>
                    <a:pt x="6700" y="863655"/>
                  </a:lnTo>
                  <a:lnTo>
                    <a:pt x="409448" y="863655"/>
                  </a:lnTo>
                  <a:lnTo>
                    <a:pt x="409448" y="604038"/>
                  </a:lnTo>
                  <a:lnTo>
                    <a:pt x="402748" y="597343"/>
                  </a:lnTo>
                  <a:lnTo>
                    <a:pt x="436201" y="597343"/>
                  </a:lnTo>
                  <a:lnTo>
                    <a:pt x="439227" y="612220"/>
                  </a:lnTo>
                  <a:lnTo>
                    <a:pt x="439227" y="767693"/>
                  </a:lnTo>
                  <a:lnTo>
                    <a:pt x="878454" y="767693"/>
                  </a:lnTo>
                  <a:lnTo>
                    <a:pt x="878454" y="797449"/>
                  </a:lnTo>
                  <a:lnTo>
                    <a:pt x="439227" y="797449"/>
                  </a:lnTo>
                  <a:lnTo>
                    <a:pt x="439227" y="864399"/>
                  </a:lnTo>
                  <a:lnTo>
                    <a:pt x="946943" y="864399"/>
                  </a:lnTo>
                  <a:lnTo>
                    <a:pt x="952899" y="870350"/>
                  </a:lnTo>
                  <a:lnTo>
                    <a:pt x="952899" y="886716"/>
                  </a:lnTo>
                  <a:lnTo>
                    <a:pt x="946199" y="893411"/>
                  </a:lnTo>
                  <a:close/>
                </a:path>
                <a:path w="953135" h="893445">
                  <a:moveTo>
                    <a:pt x="946943" y="864399"/>
                  </a:moveTo>
                  <a:lnTo>
                    <a:pt x="848675" y="864399"/>
                  </a:lnTo>
                  <a:lnTo>
                    <a:pt x="848675" y="797449"/>
                  </a:lnTo>
                  <a:lnTo>
                    <a:pt x="878454" y="797449"/>
                  </a:lnTo>
                  <a:lnTo>
                    <a:pt x="878454" y="863655"/>
                  </a:lnTo>
                  <a:lnTo>
                    <a:pt x="946199" y="863655"/>
                  </a:lnTo>
                  <a:lnTo>
                    <a:pt x="946943" y="864399"/>
                  </a:lnTo>
                  <a:close/>
                </a:path>
              </a:pathLst>
            </a:custGeom>
            <a:solidFill>
              <a:srgbClr val="1264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49858" y="5393721"/>
              <a:ext cx="163779" cy="162167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86079" y="5041117"/>
              <a:ext cx="178668" cy="178533"/>
            </a:xfrm>
            <a:prstGeom prst="rect">
              <a:avLst/>
            </a:prstGeom>
          </p:spPr>
        </p:pic>
      </p:grpSp>
      <p:sp>
        <p:nvSpPr>
          <p:cNvPr id="64" name="object 64"/>
          <p:cNvSpPr txBox="1"/>
          <p:nvPr/>
        </p:nvSpPr>
        <p:spPr>
          <a:xfrm>
            <a:off x="4341495" y="3593579"/>
            <a:ext cx="151320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185">
                <a:solidFill>
                  <a:srgbClr val="5E3E67"/>
                </a:solidFill>
                <a:latin typeface="Calibri"/>
                <a:cs typeface="Calibri"/>
              </a:rPr>
              <a:t>Supporting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4256470" y="3907515"/>
            <a:ext cx="168338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160">
                <a:solidFill>
                  <a:srgbClr val="5E3E67"/>
                </a:solidFill>
                <a:latin typeface="Calibri"/>
                <a:cs typeface="Calibri"/>
              </a:rPr>
              <a:t>children</a:t>
            </a:r>
            <a:r>
              <a:rPr sz="2200" spc="55">
                <a:solidFill>
                  <a:srgbClr val="5E3E67"/>
                </a:solidFill>
                <a:latin typeface="Calibri"/>
                <a:cs typeface="Calibri"/>
              </a:rPr>
              <a:t> </a:t>
            </a:r>
            <a:r>
              <a:rPr sz="2200" spc="165">
                <a:solidFill>
                  <a:srgbClr val="5E3E67"/>
                </a:solidFill>
                <a:latin typeface="Calibri"/>
                <a:cs typeface="Calibri"/>
              </a:rPr>
              <a:t>and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4190247" y="4221451"/>
            <a:ext cx="181610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180">
                <a:solidFill>
                  <a:srgbClr val="5E3E67"/>
                </a:solidFill>
                <a:latin typeface="Calibri"/>
                <a:cs typeface="Calibri"/>
              </a:rPr>
              <a:t>young</a:t>
            </a:r>
            <a:r>
              <a:rPr sz="2200" spc="65">
                <a:solidFill>
                  <a:srgbClr val="5E3E67"/>
                </a:solidFill>
                <a:latin typeface="Calibri"/>
                <a:cs typeface="Calibri"/>
              </a:rPr>
              <a:t> </a:t>
            </a:r>
            <a:r>
              <a:rPr sz="2200" spc="145">
                <a:solidFill>
                  <a:srgbClr val="5E3E67"/>
                </a:solidFill>
                <a:latin typeface="Calibri"/>
                <a:cs typeface="Calibri"/>
              </a:rPr>
              <a:t>people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2337696" y="5783502"/>
            <a:ext cx="1274445" cy="82867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065" marR="5080" algn="ctr">
              <a:lnSpc>
                <a:spcPts val="2060"/>
              </a:lnSpc>
              <a:spcBef>
                <a:spcPts val="295"/>
              </a:spcBef>
            </a:pPr>
            <a:r>
              <a:rPr sz="1850" spc="140">
                <a:solidFill>
                  <a:srgbClr val="126473"/>
                </a:solidFill>
                <a:latin typeface="Calibri"/>
                <a:cs typeface="Calibri"/>
              </a:rPr>
              <a:t>Supporting  </a:t>
            </a:r>
            <a:r>
              <a:rPr sz="1850" spc="150">
                <a:solidFill>
                  <a:srgbClr val="126473"/>
                </a:solidFill>
                <a:latin typeface="Calibri"/>
                <a:cs typeface="Calibri"/>
              </a:rPr>
              <a:t>carers </a:t>
            </a:r>
            <a:r>
              <a:rPr sz="1850" spc="135">
                <a:solidFill>
                  <a:srgbClr val="126473"/>
                </a:solidFill>
                <a:latin typeface="Calibri"/>
                <a:cs typeface="Calibri"/>
              </a:rPr>
              <a:t>and </a:t>
            </a:r>
            <a:r>
              <a:rPr sz="1850" spc="-405">
                <a:solidFill>
                  <a:srgbClr val="126473"/>
                </a:solidFill>
                <a:latin typeface="Calibri"/>
                <a:cs typeface="Calibri"/>
              </a:rPr>
              <a:t> </a:t>
            </a:r>
            <a:r>
              <a:rPr sz="1850" spc="140">
                <a:solidFill>
                  <a:srgbClr val="126473"/>
                </a:solidFill>
                <a:latin typeface="Calibri"/>
                <a:cs typeface="Calibri"/>
              </a:rPr>
              <a:t>parents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4264124" y="7244612"/>
            <a:ext cx="1668145" cy="83375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080" algn="ctr">
              <a:lnSpc>
                <a:spcPts val="2070"/>
              </a:lnSpc>
              <a:spcBef>
                <a:spcPts val="285"/>
              </a:spcBef>
            </a:pPr>
            <a:r>
              <a:rPr sz="1850" spc="170">
                <a:solidFill>
                  <a:srgbClr val="126473"/>
                </a:solidFill>
                <a:latin typeface="Calibri"/>
                <a:cs typeface="Calibri"/>
              </a:rPr>
              <a:t>School </a:t>
            </a:r>
            <a:r>
              <a:rPr sz="1850" spc="175">
                <a:solidFill>
                  <a:srgbClr val="126473"/>
                </a:solidFill>
                <a:latin typeface="Calibri"/>
                <a:cs typeface="Calibri"/>
              </a:rPr>
              <a:t> </a:t>
            </a:r>
            <a:r>
              <a:rPr sz="1850" spc="130">
                <a:solidFill>
                  <a:srgbClr val="126473"/>
                </a:solidFill>
                <a:latin typeface="Calibri"/>
                <a:cs typeface="Calibri"/>
              </a:rPr>
              <a:t>leadership</a:t>
            </a:r>
            <a:r>
              <a:rPr sz="1850" spc="15">
                <a:solidFill>
                  <a:srgbClr val="126473"/>
                </a:solidFill>
                <a:latin typeface="Calibri"/>
                <a:cs typeface="Calibri"/>
              </a:rPr>
              <a:t> </a:t>
            </a:r>
            <a:r>
              <a:rPr sz="1850" spc="135">
                <a:solidFill>
                  <a:srgbClr val="126473"/>
                </a:solidFill>
                <a:latin typeface="Calibri"/>
                <a:cs typeface="Calibri"/>
              </a:rPr>
              <a:t>and </a:t>
            </a:r>
            <a:r>
              <a:rPr sz="1850" spc="-405">
                <a:solidFill>
                  <a:srgbClr val="126473"/>
                </a:solidFill>
                <a:latin typeface="Calibri"/>
                <a:cs typeface="Calibri"/>
              </a:rPr>
              <a:t> </a:t>
            </a:r>
            <a:r>
              <a:rPr sz="1850" spc="150">
                <a:solidFill>
                  <a:srgbClr val="126473"/>
                </a:solidFill>
                <a:latin typeface="Calibri"/>
                <a:cs typeface="Calibri"/>
              </a:rPr>
              <a:t>governance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6553980" y="5914000"/>
            <a:ext cx="1379220" cy="56769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 indent="52069">
              <a:lnSpc>
                <a:spcPts val="2060"/>
              </a:lnSpc>
              <a:spcBef>
                <a:spcPts val="295"/>
              </a:spcBef>
            </a:pPr>
            <a:r>
              <a:rPr sz="1850" spc="155">
                <a:solidFill>
                  <a:srgbClr val="5E3E67"/>
                </a:solidFill>
                <a:latin typeface="Calibri"/>
                <a:cs typeface="Calibri"/>
              </a:rPr>
              <a:t>Supporting </a:t>
            </a:r>
            <a:r>
              <a:rPr sz="1850" spc="-405">
                <a:solidFill>
                  <a:srgbClr val="5E3E67"/>
                </a:solidFill>
                <a:latin typeface="Calibri"/>
                <a:cs typeface="Calibri"/>
              </a:rPr>
              <a:t> </a:t>
            </a:r>
            <a:r>
              <a:rPr sz="1850" spc="150">
                <a:solidFill>
                  <a:srgbClr val="5E3E67"/>
                </a:solidFill>
                <a:latin typeface="Calibri"/>
                <a:cs typeface="Calibri"/>
              </a:rPr>
              <a:t>school</a:t>
            </a:r>
            <a:r>
              <a:rPr sz="1850" spc="25">
                <a:solidFill>
                  <a:srgbClr val="5E3E67"/>
                </a:solidFill>
                <a:latin typeface="Calibri"/>
                <a:cs typeface="Calibri"/>
              </a:rPr>
              <a:t> </a:t>
            </a:r>
            <a:r>
              <a:rPr sz="1850" spc="200">
                <a:solidFill>
                  <a:srgbClr val="5E3E67"/>
                </a:solidFill>
                <a:latin typeface="Calibri"/>
                <a:cs typeface="Calibri"/>
              </a:rPr>
              <a:t>staff</a:t>
            </a:r>
            <a:endParaRPr sz="1850">
              <a:latin typeface="Calibri"/>
              <a:cs typeface="Calibri"/>
            </a:endParaRPr>
          </a:p>
        </p:txBody>
      </p:sp>
      <p:pic>
        <p:nvPicPr>
          <p:cNvPr id="70" name="object 7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998730" y="8133432"/>
            <a:ext cx="2038348" cy="204787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911122"/>
            <a:ext cx="18288000" cy="8376284"/>
            <a:chOff x="0" y="1911122"/>
            <a:chExt cx="18288000" cy="8376284"/>
          </a:xfrm>
        </p:grpSpPr>
        <p:sp>
          <p:nvSpPr>
            <p:cNvPr id="3" name="object 3"/>
            <p:cNvSpPr/>
            <p:nvPr/>
          </p:nvSpPr>
          <p:spPr>
            <a:xfrm>
              <a:off x="5820008" y="1934935"/>
              <a:ext cx="11411585" cy="0"/>
            </a:xfrm>
            <a:custGeom>
              <a:avLst/>
              <a:gdLst/>
              <a:ahLst/>
              <a:cxnLst/>
              <a:rect l="l" t="t" r="r" b="b"/>
              <a:pathLst>
                <a:path w="11411585">
                  <a:moveTo>
                    <a:pt x="0" y="0"/>
                  </a:moveTo>
                  <a:lnTo>
                    <a:pt x="11411028" y="0"/>
                  </a:lnTo>
                </a:path>
              </a:pathLst>
            </a:custGeom>
            <a:ln w="47625">
              <a:solidFill>
                <a:srgbClr val="E84E0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958748"/>
              <a:ext cx="18287989" cy="8328251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4565650">
              <a:lnSpc>
                <a:spcPct val="100000"/>
              </a:lnSpc>
              <a:spcBef>
                <a:spcPts val="110"/>
              </a:spcBef>
            </a:pPr>
            <a:r>
              <a:rPr spc="365"/>
              <a:t>Last</a:t>
            </a:r>
            <a:r>
              <a:rPr spc="155"/>
              <a:t> </a:t>
            </a:r>
            <a:r>
              <a:rPr spc="200"/>
              <a:t>year…</a:t>
            </a:r>
          </a:p>
          <a:p>
            <a:pPr marL="6096000" marR="5080">
              <a:lnSpc>
                <a:spcPct val="117000"/>
              </a:lnSpc>
              <a:spcBef>
                <a:spcPts val="3550"/>
              </a:spcBef>
            </a:pPr>
            <a:r>
              <a:rPr sz="2350" spc="130">
                <a:solidFill>
                  <a:srgbClr val="474646"/>
                </a:solidFill>
              </a:rPr>
              <a:t>We </a:t>
            </a:r>
            <a:r>
              <a:rPr sz="2350" spc="145">
                <a:solidFill>
                  <a:srgbClr val="474646"/>
                </a:solidFill>
              </a:rPr>
              <a:t>provided </a:t>
            </a:r>
            <a:r>
              <a:rPr sz="2350" spc="204">
                <a:solidFill>
                  <a:srgbClr val="474646"/>
                </a:solidFill>
              </a:rPr>
              <a:t>an </a:t>
            </a:r>
            <a:r>
              <a:rPr sz="2350" spc="185">
                <a:solidFill>
                  <a:srgbClr val="474646"/>
                </a:solidFill>
              </a:rPr>
              <a:t>embedded </a:t>
            </a:r>
            <a:r>
              <a:rPr sz="2350" spc="170">
                <a:solidFill>
                  <a:srgbClr val="474646"/>
                </a:solidFill>
              </a:rPr>
              <a:t>mental health </a:t>
            </a:r>
            <a:r>
              <a:rPr sz="2350" spc="165">
                <a:solidFill>
                  <a:srgbClr val="474646"/>
                </a:solidFill>
              </a:rPr>
              <a:t>service </a:t>
            </a:r>
            <a:r>
              <a:rPr sz="2350" spc="150">
                <a:solidFill>
                  <a:srgbClr val="474646"/>
                </a:solidFill>
              </a:rPr>
              <a:t>in </a:t>
            </a:r>
            <a:r>
              <a:rPr sz="2350" spc="165">
                <a:solidFill>
                  <a:srgbClr val="474646"/>
                </a:solidFill>
              </a:rPr>
              <a:t>almost </a:t>
            </a:r>
            <a:r>
              <a:rPr sz="2350" spc="170">
                <a:solidFill>
                  <a:srgbClr val="474646"/>
                </a:solidFill>
              </a:rPr>
              <a:t> </a:t>
            </a:r>
            <a:r>
              <a:rPr sz="2350" spc="409">
                <a:solidFill>
                  <a:srgbClr val="474646"/>
                </a:solidFill>
              </a:rPr>
              <a:t>400</a:t>
            </a:r>
            <a:r>
              <a:rPr sz="2350" spc="100">
                <a:solidFill>
                  <a:srgbClr val="474646"/>
                </a:solidFill>
              </a:rPr>
              <a:t> </a:t>
            </a:r>
            <a:r>
              <a:rPr sz="2350" spc="254">
                <a:solidFill>
                  <a:srgbClr val="474646"/>
                </a:solidFill>
              </a:rPr>
              <a:t>UK</a:t>
            </a:r>
            <a:r>
              <a:rPr sz="2350" spc="105">
                <a:solidFill>
                  <a:srgbClr val="474646"/>
                </a:solidFill>
              </a:rPr>
              <a:t> </a:t>
            </a:r>
            <a:r>
              <a:rPr sz="2350" spc="125">
                <a:solidFill>
                  <a:srgbClr val="474646"/>
                </a:solidFill>
              </a:rPr>
              <a:t>primary</a:t>
            </a:r>
            <a:r>
              <a:rPr sz="2350" spc="105">
                <a:solidFill>
                  <a:srgbClr val="474646"/>
                </a:solidFill>
              </a:rPr>
              <a:t> </a:t>
            </a:r>
            <a:r>
              <a:rPr sz="2350" spc="200">
                <a:solidFill>
                  <a:srgbClr val="474646"/>
                </a:solidFill>
              </a:rPr>
              <a:t>and</a:t>
            </a:r>
            <a:r>
              <a:rPr sz="2350" spc="100">
                <a:solidFill>
                  <a:srgbClr val="474646"/>
                </a:solidFill>
              </a:rPr>
              <a:t> </a:t>
            </a:r>
            <a:r>
              <a:rPr sz="2350" spc="180">
                <a:solidFill>
                  <a:srgbClr val="474646"/>
                </a:solidFill>
              </a:rPr>
              <a:t>secondary</a:t>
            </a:r>
            <a:r>
              <a:rPr sz="2350" spc="105">
                <a:solidFill>
                  <a:srgbClr val="474646"/>
                </a:solidFill>
              </a:rPr>
              <a:t> </a:t>
            </a:r>
            <a:r>
              <a:rPr sz="2350" spc="155">
                <a:solidFill>
                  <a:srgbClr val="474646"/>
                </a:solidFill>
              </a:rPr>
              <a:t>schools,</a:t>
            </a:r>
            <a:r>
              <a:rPr sz="2350" spc="105">
                <a:solidFill>
                  <a:srgbClr val="474646"/>
                </a:solidFill>
              </a:rPr>
              <a:t> </a:t>
            </a:r>
            <a:r>
              <a:rPr sz="2350" spc="175">
                <a:solidFill>
                  <a:srgbClr val="474646"/>
                </a:solidFill>
              </a:rPr>
              <a:t>supporting</a:t>
            </a:r>
            <a:r>
              <a:rPr sz="2350" spc="100">
                <a:solidFill>
                  <a:srgbClr val="474646"/>
                </a:solidFill>
              </a:rPr>
              <a:t> </a:t>
            </a:r>
            <a:r>
              <a:rPr sz="2350" spc="200">
                <a:solidFill>
                  <a:srgbClr val="474646"/>
                </a:solidFill>
              </a:rPr>
              <a:t>a</a:t>
            </a:r>
            <a:r>
              <a:rPr sz="2350" spc="105">
                <a:solidFill>
                  <a:srgbClr val="474646"/>
                </a:solidFill>
              </a:rPr>
              <a:t> </a:t>
            </a:r>
            <a:r>
              <a:rPr sz="2350" spc="185">
                <a:solidFill>
                  <a:srgbClr val="474646"/>
                </a:solidFill>
              </a:rPr>
              <a:t>school </a:t>
            </a:r>
            <a:r>
              <a:rPr sz="2350" spc="-515">
                <a:solidFill>
                  <a:srgbClr val="474646"/>
                </a:solidFill>
              </a:rPr>
              <a:t> </a:t>
            </a:r>
            <a:r>
              <a:rPr sz="2350" spc="185">
                <a:solidFill>
                  <a:srgbClr val="474646"/>
                </a:solidFill>
              </a:rPr>
              <a:t>community</a:t>
            </a:r>
            <a:r>
              <a:rPr sz="2350" spc="90">
                <a:solidFill>
                  <a:srgbClr val="474646"/>
                </a:solidFill>
              </a:rPr>
              <a:t> </a:t>
            </a:r>
            <a:r>
              <a:rPr sz="2350" spc="160">
                <a:solidFill>
                  <a:srgbClr val="474646"/>
                </a:solidFill>
              </a:rPr>
              <a:t>of</a:t>
            </a:r>
            <a:r>
              <a:rPr sz="2350" spc="95">
                <a:solidFill>
                  <a:srgbClr val="474646"/>
                </a:solidFill>
              </a:rPr>
              <a:t> </a:t>
            </a:r>
            <a:r>
              <a:rPr sz="2350" spc="170">
                <a:solidFill>
                  <a:srgbClr val="474646"/>
                </a:solidFill>
              </a:rPr>
              <a:t>around</a:t>
            </a:r>
            <a:r>
              <a:rPr sz="2350" spc="90">
                <a:solidFill>
                  <a:srgbClr val="474646"/>
                </a:solidFill>
              </a:rPr>
              <a:t> </a:t>
            </a:r>
            <a:r>
              <a:rPr sz="2350" spc="254">
                <a:solidFill>
                  <a:srgbClr val="474646"/>
                </a:solidFill>
              </a:rPr>
              <a:t>225,000</a:t>
            </a:r>
            <a:r>
              <a:rPr sz="2350" spc="95">
                <a:solidFill>
                  <a:srgbClr val="474646"/>
                </a:solidFill>
              </a:rPr>
              <a:t> </a:t>
            </a:r>
            <a:r>
              <a:rPr sz="2350" spc="165">
                <a:solidFill>
                  <a:srgbClr val="474646"/>
                </a:solidFill>
              </a:rPr>
              <a:t>children</a:t>
            </a:r>
            <a:r>
              <a:rPr sz="2350" spc="95">
                <a:solidFill>
                  <a:srgbClr val="474646"/>
                </a:solidFill>
              </a:rPr>
              <a:t> </a:t>
            </a:r>
            <a:r>
              <a:rPr sz="2350" spc="200">
                <a:solidFill>
                  <a:srgbClr val="474646"/>
                </a:solidFill>
              </a:rPr>
              <a:t>and</a:t>
            </a:r>
            <a:r>
              <a:rPr sz="2350" spc="90">
                <a:solidFill>
                  <a:srgbClr val="474646"/>
                </a:solidFill>
              </a:rPr>
              <a:t> </a:t>
            </a:r>
            <a:r>
              <a:rPr sz="2350" spc="200">
                <a:solidFill>
                  <a:srgbClr val="474646"/>
                </a:solidFill>
              </a:rPr>
              <a:t>young</a:t>
            </a:r>
            <a:r>
              <a:rPr sz="2350" spc="95">
                <a:solidFill>
                  <a:srgbClr val="474646"/>
                </a:solidFill>
              </a:rPr>
              <a:t> </a:t>
            </a:r>
            <a:r>
              <a:rPr sz="2350" spc="140">
                <a:solidFill>
                  <a:srgbClr val="474646"/>
                </a:solidFill>
              </a:rPr>
              <a:t>people.</a:t>
            </a:r>
            <a:endParaRPr sz="2350"/>
          </a:p>
          <a:p>
            <a:pPr marL="4552950">
              <a:lnSpc>
                <a:spcPct val="100000"/>
              </a:lnSpc>
              <a:spcBef>
                <a:spcPts val="5"/>
              </a:spcBef>
            </a:pPr>
            <a:endParaRPr sz="2700"/>
          </a:p>
          <a:p>
            <a:pPr marL="6096000" marR="906144">
              <a:lnSpc>
                <a:spcPct val="117000"/>
              </a:lnSpc>
            </a:pPr>
            <a:r>
              <a:rPr sz="2350" spc="175">
                <a:solidFill>
                  <a:srgbClr val="474646"/>
                </a:solidFill>
              </a:rPr>
              <a:t>27,995 </a:t>
            </a:r>
            <a:r>
              <a:rPr sz="2350" spc="165">
                <a:solidFill>
                  <a:srgbClr val="474646"/>
                </a:solidFill>
              </a:rPr>
              <a:t>children </a:t>
            </a:r>
            <a:r>
              <a:rPr sz="2350" spc="200">
                <a:solidFill>
                  <a:srgbClr val="474646"/>
                </a:solidFill>
              </a:rPr>
              <a:t>and young </a:t>
            </a:r>
            <a:r>
              <a:rPr sz="2350" spc="160">
                <a:solidFill>
                  <a:srgbClr val="474646"/>
                </a:solidFill>
              </a:rPr>
              <a:t>people </a:t>
            </a:r>
            <a:r>
              <a:rPr sz="2350" spc="170">
                <a:solidFill>
                  <a:srgbClr val="474646"/>
                </a:solidFill>
              </a:rPr>
              <a:t>booked </a:t>
            </a:r>
            <a:r>
              <a:rPr sz="2350" spc="135">
                <a:solidFill>
                  <a:srgbClr val="474646"/>
                </a:solidFill>
              </a:rPr>
              <a:t>their </a:t>
            </a:r>
            <a:r>
              <a:rPr sz="2350" spc="204">
                <a:solidFill>
                  <a:srgbClr val="474646"/>
                </a:solidFill>
              </a:rPr>
              <a:t>own </a:t>
            </a:r>
            <a:r>
              <a:rPr sz="2350" spc="210">
                <a:solidFill>
                  <a:srgbClr val="474646"/>
                </a:solidFill>
              </a:rPr>
              <a:t> </a:t>
            </a:r>
            <a:r>
              <a:rPr sz="2350" spc="195">
                <a:solidFill>
                  <a:srgbClr val="474646"/>
                </a:solidFill>
              </a:rPr>
              <a:t>Place2Talk</a:t>
            </a:r>
            <a:r>
              <a:rPr sz="2350" spc="90">
                <a:solidFill>
                  <a:srgbClr val="474646"/>
                </a:solidFill>
              </a:rPr>
              <a:t> </a:t>
            </a:r>
            <a:r>
              <a:rPr sz="2350" spc="185">
                <a:solidFill>
                  <a:srgbClr val="474646"/>
                </a:solidFill>
              </a:rPr>
              <a:t>session</a:t>
            </a:r>
            <a:r>
              <a:rPr sz="2350" spc="90">
                <a:solidFill>
                  <a:srgbClr val="474646"/>
                </a:solidFill>
              </a:rPr>
              <a:t> </a:t>
            </a:r>
            <a:r>
              <a:rPr sz="2350" spc="155">
                <a:solidFill>
                  <a:srgbClr val="474646"/>
                </a:solidFill>
              </a:rPr>
              <a:t>to</a:t>
            </a:r>
            <a:r>
              <a:rPr sz="2350" spc="90">
                <a:solidFill>
                  <a:srgbClr val="474646"/>
                </a:solidFill>
              </a:rPr>
              <a:t> </a:t>
            </a:r>
            <a:r>
              <a:rPr sz="2350" spc="190">
                <a:solidFill>
                  <a:srgbClr val="474646"/>
                </a:solidFill>
              </a:rPr>
              <a:t>speak</a:t>
            </a:r>
            <a:r>
              <a:rPr sz="2350" spc="90">
                <a:solidFill>
                  <a:srgbClr val="474646"/>
                </a:solidFill>
              </a:rPr>
              <a:t> </a:t>
            </a:r>
            <a:r>
              <a:rPr sz="2350" spc="155">
                <a:solidFill>
                  <a:srgbClr val="474646"/>
                </a:solidFill>
              </a:rPr>
              <a:t>to</a:t>
            </a:r>
            <a:r>
              <a:rPr sz="2350" spc="90">
                <a:solidFill>
                  <a:srgbClr val="474646"/>
                </a:solidFill>
              </a:rPr>
              <a:t> </a:t>
            </a:r>
            <a:r>
              <a:rPr sz="2350" spc="195">
                <a:solidFill>
                  <a:srgbClr val="474646"/>
                </a:solidFill>
              </a:rPr>
              <a:t>Place2Be.</a:t>
            </a:r>
            <a:r>
              <a:rPr sz="2350" spc="90">
                <a:solidFill>
                  <a:srgbClr val="474646"/>
                </a:solidFill>
              </a:rPr>
              <a:t> </a:t>
            </a:r>
            <a:r>
              <a:rPr sz="2350" spc="155">
                <a:solidFill>
                  <a:srgbClr val="474646"/>
                </a:solidFill>
              </a:rPr>
              <a:t>5,875</a:t>
            </a:r>
            <a:r>
              <a:rPr sz="2350" spc="90">
                <a:solidFill>
                  <a:srgbClr val="474646"/>
                </a:solidFill>
              </a:rPr>
              <a:t> </a:t>
            </a:r>
            <a:r>
              <a:rPr sz="2350" spc="160">
                <a:solidFill>
                  <a:srgbClr val="474646"/>
                </a:solidFill>
              </a:rPr>
              <a:t>pupils </a:t>
            </a:r>
            <a:r>
              <a:rPr sz="2350" spc="-515">
                <a:solidFill>
                  <a:srgbClr val="474646"/>
                </a:solidFill>
              </a:rPr>
              <a:t> </a:t>
            </a:r>
            <a:r>
              <a:rPr sz="2350" spc="225">
                <a:solidFill>
                  <a:srgbClr val="474646"/>
                </a:solidFill>
              </a:rPr>
              <a:t>accessed</a:t>
            </a:r>
            <a:r>
              <a:rPr sz="2350" spc="95">
                <a:solidFill>
                  <a:srgbClr val="474646"/>
                </a:solidFill>
              </a:rPr>
              <a:t> </a:t>
            </a:r>
            <a:r>
              <a:rPr sz="2350" spc="160">
                <a:solidFill>
                  <a:srgbClr val="474646"/>
                </a:solidFill>
              </a:rPr>
              <a:t>one-to-one</a:t>
            </a:r>
            <a:r>
              <a:rPr sz="2350" spc="95">
                <a:solidFill>
                  <a:srgbClr val="474646"/>
                </a:solidFill>
              </a:rPr>
              <a:t> </a:t>
            </a:r>
            <a:r>
              <a:rPr sz="2350" spc="160">
                <a:solidFill>
                  <a:srgbClr val="474646"/>
                </a:solidFill>
              </a:rPr>
              <a:t>weekly</a:t>
            </a:r>
            <a:r>
              <a:rPr sz="2350" spc="95">
                <a:solidFill>
                  <a:srgbClr val="474646"/>
                </a:solidFill>
              </a:rPr>
              <a:t> </a:t>
            </a:r>
            <a:r>
              <a:rPr sz="2350" spc="145">
                <a:solidFill>
                  <a:srgbClr val="474646"/>
                </a:solidFill>
              </a:rPr>
              <a:t>support.</a:t>
            </a:r>
            <a:endParaRPr sz="2350"/>
          </a:p>
          <a:p>
            <a:pPr marL="4552950">
              <a:lnSpc>
                <a:spcPct val="100000"/>
              </a:lnSpc>
              <a:spcBef>
                <a:spcPts val="5"/>
              </a:spcBef>
            </a:pPr>
            <a:endParaRPr sz="2700"/>
          </a:p>
          <a:p>
            <a:pPr marL="6096000" marR="586105">
              <a:lnSpc>
                <a:spcPct val="117000"/>
              </a:lnSpc>
            </a:pPr>
            <a:r>
              <a:rPr sz="2350" spc="130">
                <a:solidFill>
                  <a:srgbClr val="474646"/>
                </a:solidFill>
              </a:rPr>
              <a:t>Over</a:t>
            </a:r>
            <a:r>
              <a:rPr sz="2350" spc="90">
                <a:solidFill>
                  <a:srgbClr val="474646"/>
                </a:solidFill>
              </a:rPr>
              <a:t> </a:t>
            </a:r>
            <a:r>
              <a:rPr sz="2350" spc="300">
                <a:solidFill>
                  <a:srgbClr val="474646"/>
                </a:solidFill>
              </a:rPr>
              <a:t>54,000</a:t>
            </a:r>
            <a:r>
              <a:rPr sz="2350" spc="95">
                <a:solidFill>
                  <a:srgbClr val="474646"/>
                </a:solidFill>
              </a:rPr>
              <a:t> </a:t>
            </a:r>
            <a:r>
              <a:rPr sz="2350" spc="254">
                <a:solidFill>
                  <a:srgbClr val="474646"/>
                </a:solidFill>
              </a:rPr>
              <a:t>UK</a:t>
            </a:r>
            <a:r>
              <a:rPr sz="2350" spc="95">
                <a:solidFill>
                  <a:srgbClr val="474646"/>
                </a:solidFill>
              </a:rPr>
              <a:t> </a:t>
            </a:r>
            <a:r>
              <a:rPr sz="2350" spc="190">
                <a:solidFill>
                  <a:srgbClr val="474646"/>
                </a:solidFill>
              </a:rPr>
              <a:t>teachers</a:t>
            </a:r>
            <a:r>
              <a:rPr sz="2350" spc="95">
                <a:solidFill>
                  <a:srgbClr val="474646"/>
                </a:solidFill>
              </a:rPr>
              <a:t> </a:t>
            </a:r>
            <a:r>
              <a:rPr sz="2350" spc="200">
                <a:solidFill>
                  <a:srgbClr val="474646"/>
                </a:solidFill>
              </a:rPr>
              <a:t>and</a:t>
            </a:r>
            <a:r>
              <a:rPr sz="2350" spc="90">
                <a:solidFill>
                  <a:srgbClr val="474646"/>
                </a:solidFill>
              </a:rPr>
              <a:t> </a:t>
            </a:r>
            <a:r>
              <a:rPr sz="2350" spc="185">
                <a:solidFill>
                  <a:srgbClr val="474646"/>
                </a:solidFill>
              </a:rPr>
              <a:t>school</a:t>
            </a:r>
            <a:r>
              <a:rPr sz="2350" spc="95">
                <a:solidFill>
                  <a:srgbClr val="474646"/>
                </a:solidFill>
              </a:rPr>
              <a:t> </a:t>
            </a:r>
            <a:r>
              <a:rPr sz="2350" spc="180">
                <a:solidFill>
                  <a:srgbClr val="474646"/>
                </a:solidFill>
              </a:rPr>
              <a:t>staff</a:t>
            </a:r>
            <a:r>
              <a:rPr sz="2350" spc="95">
                <a:solidFill>
                  <a:srgbClr val="474646"/>
                </a:solidFill>
              </a:rPr>
              <a:t> </a:t>
            </a:r>
            <a:r>
              <a:rPr sz="2350" spc="225">
                <a:solidFill>
                  <a:srgbClr val="474646"/>
                </a:solidFill>
              </a:rPr>
              <a:t>accessed</a:t>
            </a:r>
            <a:r>
              <a:rPr sz="2350" spc="95">
                <a:solidFill>
                  <a:srgbClr val="474646"/>
                </a:solidFill>
              </a:rPr>
              <a:t> </a:t>
            </a:r>
            <a:r>
              <a:rPr sz="2350" spc="140">
                <a:solidFill>
                  <a:srgbClr val="474646"/>
                </a:solidFill>
              </a:rPr>
              <a:t>our </a:t>
            </a:r>
            <a:r>
              <a:rPr sz="2350" spc="-515">
                <a:solidFill>
                  <a:srgbClr val="474646"/>
                </a:solidFill>
              </a:rPr>
              <a:t> </a:t>
            </a:r>
            <a:r>
              <a:rPr sz="2350" spc="155">
                <a:solidFill>
                  <a:srgbClr val="474646"/>
                </a:solidFill>
              </a:rPr>
              <a:t>online</a:t>
            </a:r>
            <a:r>
              <a:rPr sz="2350" spc="90">
                <a:solidFill>
                  <a:srgbClr val="474646"/>
                </a:solidFill>
              </a:rPr>
              <a:t> </a:t>
            </a:r>
            <a:r>
              <a:rPr sz="2350" spc="165">
                <a:solidFill>
                  <a:srgbClr val="474646"/>
                </a:solidFill>
              </a:rPr>
              <a:t>training</a:t>
            </a:r>
            <a:r>
              <a:rPr sz="2350" spc="95">
                <a:solidFill>
                  <a:srgbClr val="474646"/>
                </a:solidFill>
              </a:rPr>
              <a:t> </a:t>
            </a:r>
            <a:r>
              <a:rPr sz="2350" spc="155">
                <a:solidFill>
                  <a:srgbClr val="474646"/>
                </a:solidFill>
              </a:rPr>
              <a:t>programme.</a:t>
            </a:r>
            <a:endParaRPr sz="2350"/>
          </a:p>
          <a:p>
            <a:pPr marL="4552950">
              <a:lnSpc>
                <a:spcPct val="100000"/>
              </a:lnSpc>
              <a:spcBef>
                <a:spcPts val="5"/>
              </a:spcBef>
            </a:pPr>
            <a:endParaRPr sz="2700"/>
          </a:p>
          <a:p>
            <a:pPr marL="6096000" marR="866140">
              <a:lnSpc>
                <a:spcPct val="117000"/>
              </a:lnSpc>
            </a:pPr>
            <a:r>
              <a:rPr sz="2350" spc="140">
                <a:solidFill>
                  <a:srgbClr val="474646"/>
                </a:solidFill>
              </a:rPr>
              <a:t>Our</a:t>
            </a:r>
            <a:r>
              <a:rPr sz="2350" spc="95">
                <a:solidFill>
                  <a:srgbClr val="474646"/>
                </a:solidFill>
              </a:rPr>
              <a:t> </a:t>
            </a:r>
            <a:r>
              <a:rPr sz="2350" spc="175">
                <a:solidFill>
                  <a:srgbClr val="474646"/>
                </a:solidFill>
              </a:rPr>
              <a:t>resources</a:t>
            </a:r>
            <a:r>
              <a:rPr sz="2350" spc="95">
                <a:solidFill>
                  <a:srgbClr val="474646"/>
                </a:solidFill>
              </a:rPr>
              <a:t> </a:t>
            </a:r>
            <a:r>
              <a:rPr sz="2350" spc="120">
                <a:solidFill>
                  <a:srgbClr val="474646"/>
                </a:solidFill>
              </a:rPr>
              <a:t>for</a:t>
            </a:r>
            <a:r>
              <a:rPr sz="2350" spc="100">
                <a:solidFill>
                  <a:srgbClr val="474646"/>
                </a:solidFill>
              </a:rPr>
              <a:t> </a:t>
            </a:r>
            <a:r>
              <a:rPr sz="2350" spc="190">
                <a:solidFill>
                  <a:srgbClr val="474646"/>
                </a:solidFill>
              </a:rPr>
              <a:t>schools</a:t>
            </a:r>
            <a:r>
              <a:rPr sz="2350" spc="95">
                <a:solidFill>
                  <a:srgbClr val="474646"/>
                </a:solidFill>
              </a:rPr>
              <a:t> </a:t>
            </a:r>
            <a:r>
              <a:rPr sz="2350" spc="200">
                <a:solidFill>
                  <a:srgbClr val="474646"/>
                </a:solidFill>
              </a:rPr>
              <a:t>and</a:t>
            </a:r>
            <a:r>
              <a:rPr sz="2350" spc="100">
                <a:solidFill>
                  <a:srgbClr val="474646"/>
                </a:solidFill>
              </a:rPr>
              <a:t> </a:t>
            </a:r>
            <a:r>
              <a:rPr sz="2350" spc="150">
                <a:solidFill>
                  <a:srgbClr val="474646"/>
                </a:solidFill>
              </a:rPr>
              <a:t>families</a:t>
            </a:r>
            <a:r>
              <a:rPr sz="2350" spc="95">
                <a:solidFill>
                  <a:srgbClr val="474646"/>
                </a:solidFill>
              </a:rPr>
              <a:t> </a:t>
            </a:r>
            <a:r>
              <a:rPr sz="2350" spc="165">
                <a:solidFill>
                  <a:srgbClr val="474646"/>
                </a:solidFill>
              </a:rPr>
              <a:t>were</a:t>
            </a:r>
            <a:r>
              <a:rPr sz="2350" spc="100">
                <a:solidFill>
                  <a:srgbClr val="474646"/>
                </a:solidFill>
              </a:rPr>
              <a:t> </a:t>
            </a:r>
            <a:r>
              <a:rPr sz="2350" spc="170">
                <a:solidFill>
                  <a:srgbClr val="474646"/>
                </a:solidFill>
              </a:rPr>
              <a:t>viewed</a:t>
            </a:r>
            <a:r>
              <a:rPr sz="2350" spc="95">
                <a:solidFill>
                  <a:srgbClr val="474646"/>
                </a:solidFill>
              </a:rPr>
              <a:t> </a:t>
            </a:r>
            <a:r>
              <a:rPr sz="2350" spc="100">
                <a:solidFill>
                  <a:srgbClr val="474646"/>
                </a:solidFill>
              </a:rPr>
              <a:t>or </a:t>
            </a:r>
            <a:r>
              <a:rPr sz="2350" spc="-515">
                <a:solidFill>
                  <a:srgbClr val="474646"/>
                </a:solidFill>
              </a:rPr>
              <a:t> </a:t>
            </a:r>
            <a:r>
              <a:rPr sz="2350" spc="175">
                <a:solidFill>
                  <a:srgbClr val="474646"/>
                </a:solidFill>
              </a:rPr>
              <a:t>downloaded</a:t>
            </a:r>
            <a:r>
              <a:rPr sz="2350" spc="90">
                <a:solidFill>
                  <a:srgbClr val="474646"/>
                </a:solidFill>
              </a:rPr>
              <a:t> </a:t>
            </a:r>
            <a:r>
              <a:rPr sz="2350" spc="130">
                <a:solidFill>
                  <a:srgbClr val="474646"/>
                </a:solidFill>
              </a:rPr>
              <a:t>over</a:t>
            </a:r>
            <a:r>
              <a:rPr sz="2350" spc="95">
                <a:solidFill>
                  <a:srgbClr val="474646"/>
                </a:solidFill>
              </a:rPr>
              <a:t> </a:t>
            </a:r>
            <a:r>
              <a:rPr sz="2350" spc="225">
                <a:solidFill>
                  <a:srgbClr val="474646"/>
                </a:solidFill>
              </a:rPr>
              <a:t>124,000</a:t>
            </a:r>
            <a:r>
              <a:rPr sz="2350" spc="95">
                <a:solidFill>
                  <a:srgbClr val="474646"/>
                </a:solidFill>
              </a:rPr>
              <a:t> </a:t>
            </a:r>
            <a:r>
              <a:rPr sz="2350" spc="145">
                <a:solidFill>
                  <a:srgbClr val="474646"/>
                </a:solidFill>
              </a:rPr>
              <a:t>times.</a:t>
            </a:r>
            <a:endParaRPr sz="2350"/>
          </a:p>
        </p:txBody>
      </p:sp>
      <p:grpSp>
        <p:nvGrpSpPr>
          <p:cNvPr id="6" name="object 6"/>
          <p:cNvGrpSpPr/>
          <p:nvPr/>
        </p:nvGrpSpPr>
        <p:grpSpPr>
          <a:xfrm>
            <a:off x="0" y="505861"/>
            <a:ext cx="7478395" cy="9781540"/>
            <a:chOff x="0" y="505861"/>
            <a:chExt cx="7478395" cy="9781540"/>
          </a:xfrm>
        </p:grpSpPr>
        <p:sp>
          <p:nvSpPr>
            <p:cNvPr id="7" name="object 7"/>
            <p:cNvSpPr/>
            <p:nvPr/>
          </p:nvSpPr>
          <p:spPr>
            <a:xfrm>
              <a:off x="6411138" y="3289451"/>
              <a:ext cx="1066800" cy="1068070"/>
            </a:xfrm>
            <a:custGeom>
              <a:avLst/>
              <a:gdLst/>
              <a:ahLst/>
              <a:cxnLst/>
              <a:rect l="l" t="t" r="r" b="b"/>
              <a:pathLst>
                <a:path w="1066800" h="1068070">
                  <a:moveTo>
                    <a:pt x="693420" y="516382"/>
                  </a:moveTo>
                  <a:lnTo>
                    <a:pt x="685241" y="465861"/>
                  </a:lnTo>
                  <a:lnTo>
                    <a:pt x="662495" y="421944"/>
                  </a:lnTo>
                  <a:lnTo>
                    <a:pt x="657860" y="417322"/>
                  </a:lnTo>
                  <a:lnTo>
                    <a:pt x="657860" y="516382"/>
                  </a:lnTo>
                  <a:lnTo>
                    <a:pt x="648055" y="564769"/>
                  </a:lnTo>
                  <a:lnTo>
                    <a:pt x="621360" y="604342"/>
                  </a:lnTo>
                  <a:lnTo>
                    <a:pt x="581787" y="631037"/>
                  </a:lnTo>
                  <a:lnTo>
                    <a:pt x="533400" y="640842"/>
                  </a:lnTo>
                  <a:lnTo>
                    <a:pt x="485000" y="631037"/>
                  </a:lnTo>
                  <a:lnTo>
                    <a:pt x="445439" y="604342"/>
                  </a:lnTo>
                  <a:lnTo>
                    <a:pt x="418731" y="564769"/>
                  </a:lnTo>
                  <a:lnTo>
                    <a:pt x="408940" y="516382"/>
                  </a:lnTo>
                  <a:lnTo>
                    <a:pt x="418731" y="467982"/>
                  </a:lnTo>
                  <a:lnTo>
                    <a:pt x="445439" y="428421"/>
                  </a:lnTo>
                  <a:lnTo>
                    <a:pt x="485000" y="401713"/>
                  </a:lnTo>
                  <a:lnTo>
                    <a:pt x="533400" y="391922"/>
                  </a:lnTo>
                  <a:lnTo>
                    <a:pt x="581787" y="401713"/>
                  </a:lnTo>
                  <a:lnTo>
                    <a:pt x="621360" y="428421"/>
                  </a:lnTo>
                  <a:lnTo>
                    <a:pt x="648055" y="467982"/>
                  </a:lnTo>
                  <a:lnTo>
                    <a:pt x="657860" y="516382"/>
                  </a:lnTo>
                  <a:lnTo>
                    <a:pt x="657860" y="417322"/>
                  </a:lnTo>
                  <a:lnTo>
                    <a:pt x="632460" y="391922"/>
                  </a:lnTo>
                  <a:lnTo>
                    <a:pt x="627824" y="387286"/>
                  </a:lnTo>
                  <a:lnTo>
                    <a:pt x="583907" y="364540"/>
                  </a:lnTo>
                  <a:lnTo>
                    <a:pt x="533400" y="356362"/>
                  </a:lnTo>
                  <a:lnTo>
                    <a:pt x="482879" y="364540"/>
                  </a:lnTo>
                  <a:lnTo>
                    <a:pt x="438962" y="387286"/>
                  </a:lnTo>
                  <a:lnTo>
                    <a:pt x="404304" y="421944"/>
                  </a:lnTo>
                  <a:lnTo>
                    <a:pt x="381546" y="465861"/>
                  </a:lnTo>
                  <a:lnTo>
                    <a:pt x="373380" y="516382"/>
                  </a:lnTo>
                  <a:lnTo>
                    <a:pt x="381546" y="566889"/>
                  </a:lnTo>
                  <a:lnTo>
                    <a:pt x="404304" y="610806"/>
                  </a:lnTo>
                  <a:lnTo>
                    <a:pt x="438962" y="645477"/>
                  </a:lnTo>
                  <a:lnTo>
                    <a:pt x="482879" y="668223"/>
                  </a:lnTo>
                  <a:lnTo>
                    <a:pt x="533400" y="676402"/>
                  </a:lnTo>
                  <a:lnTo>
                    <a:pt x="583907" y="668223"/>
                  </a:lnTo>
                  <a:lnTo>
                    <a:pt x="627824" y="645477"/>
                  </a:lnTo>
                  <a:lnTo>
                    <a:pt x="632460" y="640842"/>
                  </a:lnTo>
                  <a:lnTo>
                    <a:pt x="662495" y="610806"/>
                  </a:lnTo>
                  <a:lnTo>
                    <a:pt x="685241" y="566889"/>
                  </a:lnTo>
                  <a:lnTo>
                    <a:pt x="693420" y="516382"/>
                  </a:lnTo>
                  <a:close/>
                </a:path>
                <a:path w="1066800" h="1068070">
                  <a:moveTo>
                    <a:pt x="1066800" y="471017"/>
                  </a:moveTo>
                  <a:lnTo>
                    <a:pt x="1058811" y="463042"/>
                  </a:lnTo>
                  <a:lnTo>
                    <a:pt x="1031240" y="463042"/>
                  </a:lnTo>
                  <a:lnTo>
                    <a:pt x="1031240" y="498602"/>
                  </a:lnTo>
                  <a:lnTo>
                    <a:pt x="1031240" y="623062"/>
                  </a:lnTo>
                  <a:lnTo>
                    <a:pt x="1013460" y="623062"/>
                  </a:lnTo>
                  <a:lnTo>
                    <a:pt x="1013460" y="658622"/>
                  </a:lnTo>
                  <a:lnTo>
                    <a:pt x="1013460" y="1032002"/>
                  </a:lnTo>
                  <a:lnTo>
                    <a:pt x="782320" y="1032002"/>
                  </a:lnTo>
                  <a:lnTo>
                    <a:pt x="782320" y="658622"/>
                  </a:lnTo>
                  <a:lnTo>
                    <a:pt x="1013460" y="658622"/>
                  </a:lnTo>
                  <a:lnTo>
                    <a:pt x="1013460" y="623062"/>
                  </a:lnTo>
                  <a:lnTo>
                    <a:pt x="782320" y="623062"/>
                  </a:lnTo>
                  <a:lnTo>
                    <a:pt x="782320" y="498602"/>
                  </a:lnTo>
                  <a:lnTo>
                    <a:pt x="1031240" y="498602"/>
                  </a:lnTo>
                  <a:lnTo>
                    <a:pt x="1031240" y="463042"/>
                  </a:lnTo>
                  <a:lnTo>
                    <a:pt x="782320" y="463042"/>
                  </a:lnTo>
                  <a:lnTo>
                    <a:pt x="782320" y="391922"/>
                  </a:lnTo>
                  <a:lnTo>
                    <a:pt x="843572" y="391922"/>
                  </a:lnTo>
                  <a:lnTo>
                    <a:pt x="850442" y="386715"/>
                  </a:lnTo>
                  <a:lnTo>
                    <a:pt x="852741" y="379133"/>
                  </a:lnTo>
                  <a:lnTo>
                    <a:pt x="854964" y="371627"/>
                  </a:lnTo>
                  <a:lnTo>
                    <a:pt x="851903" y="363512"/>
                  </a:lnTo>
                  <a:lnTo>
                    <a:pt x="775436" y="314032"/>
                  </a:lnTo>
                  <a:lnTo>
                    <a:pt x="775436" y="356362"/>
                  </a:lnTo>
                  <a:lnTo>
                    <a:pt x="754735" y="356362"/>
                  </a:lnTo>
                  <a:lnTo>
                    <a:pt x="746760" y="364337"/>
                  </a:lnTo>
                  <a:lnTo>
                    <a:pt x="746760" y="1032002"/>
                  </a:lnTo>
                  <a:lnTo>
                    <a:pt x="675640" y="1032002"/>
                  </a:lnTo>
                  <a:lnTo>
                    <a:pt x="675640" y="818642"/>
                  </a:lnTo>
                  <a:lnTo>
                    <a:pt x="675640" y="783082"/>
                  </a:lnTo>
                  <a:lnTo>
                    <a:pt x="675640" y="747522"/>
                  </a:lnTo>
                  <a:lnTo>
                    <a:pt x="675640" y="719937"/>
                  </a:lnTo>
                  <a:lnTo>
                    <a:pt x="667651" y="711962"/>
                  </a:lnTo>
                  <a:lnTo>
                    <a:pt x="640080" y="711962"/>
                  </a:lnTo>
                  <a:lnTo>
                    <a:pt x="640080" y="747522"/>
                  </a:lnTo>
                  <a:lnTo>
                    <a:pt x="640080" y="783082"/>
                  </a:lnTo>
                  <a:lnTo>
                    <a:pt x="640080" y="818642"/>
                  </a:lnTo>
                  <a:lnTo>
                    <a:pt x="640080" y="1032002"/>
                  </a:lnTo>
                  <a:lnTo>
                    <a:pt x="551180" y="1032002"/>
                  </a:lnTo>
                  <a:lnTo>
                    <a:pt x="551180" y="818642"/>
                  </a:lnTo>
                  <a:lnTo>
                    <a:pt x="640080" y="818642"/>
                  </a:lnTo>
                  <a:lnTo>
                    <a:pt x="640080" y="783082"/>
                  </a:lnTo>
                  <a:lnTo>
                    <a:pt x="515620" y="783082"/>
                  </a:lnTo>
                  <a:lnTo>
                    <a:pt x="515620" y="818642"/>
                  </a:lnTo>
                  <a:lnTo>
                    <a:pt x="515620" y="1032002"/>
                  </a:lnTo>
                  <a:lnTo>
                    <a:pt x="426720" y="1032002"/>
                  </a:lnTo>
                  <a:lnTo>
                    <a:pt x="426720" y="818642"/>
                  </a:lnTo>
                  <a:lnTo>
                    <a:pt x="515620" y="818642"/>
                  </a:lnTo>
                  <a:lnTo>
                    <a:pt x="515620" y="783082"/>
                  </a:lnTo>
                  <a:lnTo>
                    <a:pt x="426720" y="783082"/>
                  </a:lnTo>
                  <a:lnTo>
                    <a:pt x="426720" y="747522"/>
                  </a:lnTo>
                  <a:lnTo>
                    <a:pt x="640080" y="747522"/>
                  </a:lnTo>
                  <a:lnTo>
                    <a:pt x="640080" y="711962"/>
                  </a:lnTo>
                  <a:lnTo>
                    <a:pt x="399135" y="711962"/>
                  </a:lnTo>
                  <a:lnTo>
                    <a:pt x="391160" y="719937"/>
                  </a:lnTo>
                  <a:lnTo>
                    <a:pt x="391160" y="1032002"/>
                  </a:lnTo>
                  <a:lnTo>
                    <a:pt x="320040" y="1032002"/>
                  </a:lnTo>
                  <a:lnTo>
                    <a:pt x="320040" y="623062"/>
                  </a:lnTo>
                  <a:lnTo>
                    <a:pt x="320040" y="498602"/>
                  </a:lnTo>
                  <a:lnTo>
                    <a:pt x="320040" y="364337"/>
                  </a:lnTo>
                  <a:lnTo>
                    <a:pt x="312051" y="356362"/>
                  </a:lnTo>
                  <a:lnTo>
                    <a:pt x="291350" y="356362"/>
                  </a:lnTo>
                  <a:lnTo>
                    <a:pt x="533400" y="199732"/>
                  </a:lnTo>
                  <a:lnTo>
                    <a:pt x="775436" y="356362"/>
                  </a:lnTo>
                  <a:lnTo>
                    <a:pt x="775436" y="314032"/>
                  </a:lnTo>
                  <a:lnTo>
                    <a:pt x="598830" y="199732"/>
                  </a:lnTo>
                  <a:lnTo>
                    <a:pt x="551180" y="168910"/>
                  </a:lnTo>
                  <a:lnTo>
                    <a:pt x="551180" y="139103"/>
                  </a:lnTo>
                  <a:lnTo>
                    <a:pt x="697750" y="102438"/>
                  </a:lnTo>
                  <a:lnTo>
                    <a:pt x="758964" y="87147"/>
                  </a:lnTo>
                  <a:lnTo>
                    <a:pt x="764540" y="80073"/>
                  </a:lnTo>
                  <a:lnTo>
                    <a:pt x="764540" y="63677"/>
                  </a:lnTo>
                  <a:lnTo>
                    <a:pt x="758964" y="56603"/>
                  </a:lnTo>
                  <a:lnTo>
                    <a:pt x="697712" y="41313"/>
                  </a:lnTo>
                  <a:lnTo>
                    <a:pt x="673481" y="35267"/>
                  </a:lnTo>
                  <a:lnTo>
                    <a:pt x="673481" y="71882"/>
                  </a:lnTo>
                  <a:lnTo>
                    <a:pt x="551180" y="102438"/>
                  </a:lnTo>
                  <a:lnTo>
                    <a:pt x="551180" y="41313"/>
                  </a:lnTo>
                  <a:lnTo>
                    <a:pt x="673481" y="71882"/>
                  </a:lnTo>
                  <a:lnTo>
                    <a:pt x="673481" y="35267"/>
                  </a:lnTo>
                  <a:lnTo>
                    <a:pt x="532422" y="0"/>
                  </a:lnTo>
                  <a:lnTo>
                    <a:pt x="526796" y="1168"/>
                  </a:lnTo>
                  <a:lnTo>
                    <a:pt x="518121" y="7912"/>
                  </a:lnTo>
                  <a:lnTo>
                    <a:pt x="515620" y="13042"/>
                  </a:lnTo>
                  <a:lnTo>
                    <a:pt x="515620" y="168910"/>
                  </a:lnTo>
                  <a:lnTo>
                    <a:pt x="214884" y="363512"/>
                  </a:lnTo>
                  <a:lnTo>
                    <a:pt x="211823" y="371627"/>
                  </a:lnTo>
                  <a:lnTo>
                    <a:pt x="214045" y="379133"/>
                  </a:lnTo>
                  <a:lnTo>
                    <a:pt x="216344" y="386715"/>
                  </a:lnTo>
                  <a:lnTo>
                    <a:pt x="223227" y="391922"/>
                  </a:lnTo>
                  <a:lnTo>
                    <a:pt x="284480" y="391922"/>
                  </a:lnTo>
                  <a:lnTo>
                    <a:pt x="284480" y="463042"/>
                  </a:lnTo>
                  <a:lnTo>
                    <a:pt x="284480" y="498602"/>
                  </a:lnTo>
                  <a:lnTo>
                    <a:pt x="284480" y="623062"/>
                  </a:lnTo>
                  <a:lnTo>
                    <a:pt x="284480" y="658622"/>
                  </a:lnTo>
                  <a:lnTo>
                    <a:pt x="284480" y="1032002"/>
                  </a:lnTo>
                  <a:lnTo>
                    <a:pt x="53340" y="1032002"/>
                  </a:lnTo>
                  <a:lnTo>
                    <a:pt x="53340" y="658622"/>
                  </a:lnTo>
                  <a:lnTo>
                    <a:pt x="284480" y="658622"/>
                  </a:lnTo>
                  <a:lnTo>
                    <a:pt x="284480" y="623062"/>
                  </a:lnTo>
                  <a:lnTo>
                    <a:pt x="35560" y="623062"/>
                  </a:lnTo>
                  <a:lnTo>
                    <a:pt x="35560" y="498602"/>
                  </a:lnTo>
                  <a:lnTo>
                    <a:pt x="284480" y="498602"/>
                  </a:lnTo>
                  <a:lnTo>
                    <a:pt x="284480" y="463042"/>
                  </a:lnTo>
                  <a:lnTo>
                    <a:pt x="7975" y="463042"/>
                  </a:lnTo>
                  <a:lnTo>
                    <a:pt x="0" y="471017"/>
                  </a:lnTo>
                  <a:lnTo>
                    <a:pt x="0" y="650633"/>
                  </a:lnTo>
                  <a:lnTo>
                    <a:pt x="7975" y="658622"/>
                  </a:lnTo>
                  <a:lnTo>
                    <a:pt x="17780" y="658622"/>
                  </a:lnTo>
                  <a:lnTo>
                    <a:pt x="17780" y="1059573"/>
                  </a:lnTo>
                  <a:lnTo>
                    <a:pt x="25755" y="1067562"/>
                  </a:lnTo>
                  <a:lnTo>
                    <a:pt x="1041031" y="1067562"/>
                  </a:lnTo>
                  <a:lnTo>
                    <a:pt x="1049020" y="1059573"/>
                  </a:lnTo>
                  <a:lnTo>
                    <a:pt x="1049020" y="1032002"/>
                  </a:lnTo>
                  <a:lnTo>
                    <a:pt x="1049020" y="658622"/>
                  </a:lnTo>
                  <a:lnTo>
                    <a:pt x="1058811" y="658622"/>
                  </a:lnTo>
                  <a:lnTo>
                    <a:pt x="1066800" y="650633"/>
                  </a:lnTo>
                  <a:lnTo>
                    <a:pt x="1066800" y="623062"/>
                  </a:lnTo>
                  <a:lnTo>
                    <a:pt x="1066800" y="498602"/>
                  </a:lnTo>
                  <a:lnTo>
                    <a:pt x="1066800" y="471017"/>
                  </a:lnTo>
                  <a:close/>
                </a:path>
              </a:pathLst>
            </a:custGeom>
            <a:solidFill>
              <a:srgbClr val="149B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73735" y="3699146"/>
              <a:ext cx="88583" cy="16002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00039" y="3983625"/>
              <a:ext cx="160020" cy="16002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29019" y="3983625"/>
              <a:ext cx="160020" cy="16002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463258" y="4940147"/>
              <a:ext cx="949960" cy="2516505"/>
            </a:xfrm>
            <a:custGeom>
              <a:avLst/>
              <a:gdLst/>
              <a:ahLst/>
              <a:cxnLst/>
              <a:rect l="l" t="t" r="r" b="b"/>
              <a:pathLst>
                <a:path w="949959" h="2516504">
                  <a:moveTo>
                    <a:pt x="489673" y="1710182"/>
                  </a:moveTo>
                  <a:lnTo>
                    <a:pt x="476808" y="1697253"/>
                  </a:lnTo>
                  <a:lnTo>
                    <a:pt x="472871" y="1697253"/>
                  </a:lnTo>
                  <a:lnTo>
                    <a:pt x="460006" y="1710182"/>
                  </a:lnTo>
                  <a:lnTo>
                    <a:pt x="460006" y="1714131"/>
                  </a:lnTo>
                  <a:lnTo>
                    <a:pt x="472871" y="1727060"/>
                  </a:lnTo>
                  <a:lnTo>
                    <a:pt x="476808" y="1727060"/>
                  </a:lnTo>
                  <a:lnTo>
                    <a:pt x="489673" y="1714131"/>
                  </a:lnTo>
                  <a:lnTo>
                    <a:pt x="489673" y="1712163"/>
                  </a:lnTo>
                  <a:lnTo>
                    <a:pt x="489673" y="1710182"/>
                  </a:lnTo>
                  <a:close/>
                </a:path>
                <a:path w="949959" h="2516504">
                  <a:moveTo>
                    <a:pt x="808050" y="810260"/>
                  </a:moveTo>
                  <a:lnTo>
                    <a:pt x="807224" y="805180"/>
                  </a:lnTo>
                  <a:lnTo>
                    <a:pt x="806157" y="788670"/>
                  </a:lnTo>
                  <a:lnTo>
                    <a:pt x="779754" y="379730"/>
                  </a:lnTo>
                  <a:lnTo>
                    <a:pt x="776846" y="361950"/>
                  </a:lnTo>
                  <a:lnTo>
                    <a:pt x="773087" y="350710"/>
                  </a:lnTo>
                  <a:lnTo>
                    <a:pt x="773087" y="788670"/>
                  </a:lnTo>
                  <a:lnTo>
                    <a:pt x="707326" y="788670"/>
                  </a:lnTo>
                  <a:lnTo>
                    <a:pt x="707326" y="661670"/>
                  </a:lnTo>
                  <a:lnTo>
                    <a:pt x="699846" y="654050"/>
                  </a:lnTo>
                  <a:lnTo>
                    <a:pt x="681532" y="654050"/>
                  </a:lnTo>
                  <a:lnTo>
                    <a:pt x="674039" y="661670"/>
                  </a:lnTo>
                  <a:lnTo>
                    <a:pt x="674039" y="1040130"/>
                  </a:lnTo>
                  <a:lnTo>
                    <a:pt x="624090" y="1040130"/>
                  </a:lnTo>
                  <a:lnTo>
                    <a:pt x="624090" y="935990"/>
                  </a:lnTo>
                  <a:lnTo>
                    <a:pt x="619099" y="938530"/>
                  </a:lnTo>
                  <a:lnTo>
                    <a:pt x="613270" y="939800"/>
                  </a:lnTo>
                  <a:lnTo>
                    <a:pt x="590791" y="939800"/>
                  </a:lnTo>
                  <a:lnTo>
                    <a:pt x="590791" y="1040130"/>
                  </a:lnTo>
                  <a:lnTo>
                    <a:pt x="557504" y="1040130"/>
                  </a:lnTo>
                  <a:lnTo>
                    <a:pt x="557504" y="906780"/>
                  </a:lnTo>
                  <a:lnTo>
                    <a:pt x="616597" y="906780"/>
                  </a:lnTo>
                  <a:lnTo>
                    <a:pt x="624090" y="899160"/>
                  </a:lnTo>
                  <a:lnTo>
                    <a:pt x="624090" y="872490"/>
                  </a:lnTo>
                  <a:lnTo>
                    <a:pt x="624090" y="621030"/>
                  </a:lnTo>
                  <a:lnTo>
                    <a:pt x="617524" y="588010"/>
                  </a:lnTo>
                  <a:lnTo>
                    <a:pt x="605599" y="570230"/>
                  </a:lnTo>
                  <a:lnTo>
                    <a:pt x="599643" y="561340"/>
                  </a:lnTo>
                  <a:lnTo>
                    <a:pt x="590791" y="555396"/>
                  </a:lnTo>
                  <a:lnTo>
                    <a:pt x="590791" y="621030"/>
                  </a:lnTo>
                  <a:lnTo>
                    <a:pt x="590791" y="872490"/>
                  </a:lnTo>
                  <a:lnTo>
                    <a:pt x="557504" y="872490"/>
                  </a:lnTo>
                  <a:lnTo>
                    <a:pt x="557504" y="770890"/>
                  </a:lnTo>
                  <a:lnTo>
                    <a:pt x="550011" y="763270"/>
                  </a:lnTo>
                  <a:lnTo>
                    <a:pt x="531698" y="763270"/>
                  </a:lnTo>
                  <a:lnTo>
                    <a:pt x="524205" y="770890"/>
                  </a:lnTo>
                  <a:lnTo>
                    <a:pt x="524205" y="1040130"/>
                  </a:lnTo>
                  <a:lnTo>
                    <a:pt x="482587" y="1040130"/>
                  </a:lnTo>
                  <a:lnTo>
                    <a:pt x="482587" y="854710"/>
                  </a:lnTo>
                  <a:lnTo>
                    <a:pt x="475094" y="847090"/>
                  </a:lnTo>
                  <a:lnTo>
                    <a:pt x="456780" y="847090"/>
                  </a:lnTo>
                  <a:lnTo>
                    <a:pt x="449287" y="854710"/>
                  </a:lnTo>
                  <a:lnTo>
                    <a:pt x="449287" y="1040130"/>
                  </a:lnTo>
                  <a:lnTo>
                    <a:pt x="407670" y="1040130"/>
                  </a:lnTo>
                  <a:lnTo>
                    <a:pt x="407670" y="872490"/>
                  </a:lnTo>
                  <a:lnTo>
                    <a:pt x="407670" y="770890"/>
                  </a:lnTo>
                  <a:lnTo>
                    <a:pt x="400177" y="763270"/>
                  </a:lnTo>
                  <a:lnTo>
                    <a:pt x="381863" y="763270"/>
                  </a:lnTo>
                  <a:lnTo>
                    <a:pt x="374370" y="770890"/>
                  </a:lnTo>
                  <a:lnTo>
                    <a:pt x="374370" y="872490"/>
                  </a:lnTo>
                  <a:lnTo>
                    <a:pt x="341083" y="872490"/>
                  </a:lnTo>
                  <a:lnTo>
                    <a:pt x="341083" y="621030"/>
                  </a:lnTo>
                  <a:lnTo>
                    <a:pt x="345020" y="600710"/>
                  </a:lnTo>
                  <a:lnTo>
                    <a:pt x="355752" y="585470"/>
                  </a:lnTo>
                  <a:lnTo>
                    <a:pt x="371627" y="574040"/>
                  </a:lnTo>
                  <a:lnTo>
                    <a:pt x="391020" y="570230"/>
                  </a:lnTo>
                  <a:lnTo>
                    <a:pt x="540854" y="570230"/>
                  </a:lnTo>
                  <a:lnTo>
                    <a:pt x="560247" y="574040"/>
                  </a:lnTo>
                  <a:lnTo>
                    <a:pt x="576122" y="585470"/>
                  </a:lnTo>
                  <a:lnTo>
                    <a:pt x="586854" y="600710"/>
                  </a:lnTo>
                  <a:lnTo>
                    <a:pt x="590791" y="621030"/>
                  </a:lnTo>
                  <a:lnTo>
                    <a:pt x="590791" y="555396"/>
                  </a:lnTo>
                  <a:lnTo>
                    <a:pt x="573176" y="543560"/>
                  </a:lnTo>
                  <a:lnTo>
                    <a:pt x="540854" y="537210"/>
                  </a:lnTo>
                  <a:lnTo>
                    <a:pt x="540016" y="537210"/>
                  </a:lnTo>
                  <a:lnTo>
                    <a:pt x="550722" y="521970"/>
                  </a:lnTo>
                  <a:lnTo>
                    <a:pt x="558850" y="506730"/>
                  </a:lnTo>
                  <a:lnTo>
                    <a:pt x="564019" y="488950"/>
                  </a:lnTo>
                  <a:lnTo>
                    <a:pt x="565823" y="469900"/>
                  </a:lnTo>
                  <a:lnTo>
                    <a:pt x="557949" y="430530"/>
                  </a:lnTo>
                  <a:lnTo>
                    <a:pt x="539064" y="402590"/>
                  </a:lnTo>
                  <a:lnTo>
                    <a:pt x="536486" y="398780"/>
                  </a:lnTo>
                  <a:lnTo>
                    <a:pt x="532523" y="396087"/>
                  </a:lnTo>
                  <a:lnTo>
                    <a:pt x="532523" y="469900"/>
                  </a:lnTo>
                  <a:lnTo>
                    <a:pt x="527278" y="495300"/>
                  </a:lnTo>
                  <a:lnTo>
                    <a:pt x="512965" y="516890"/>
                  </a:lnTo>
                  <a:lnTo>
                    <a:pt x="491794" y="530860"/>
                  </a:lnTo>
                  <a:lnTo>
                    <a:pt x="465937" y="537210"/>
                  </a:lnTo>
                  <a:lnTo>
                    <a:pt x="440080" y="530860"/>
                  </a:lnTo>
                  <a:lnTo>
                    <a:pt x="418909" y="516890"/>
                  </a:lnTo>
                  <a:lnTo>
                    <a:pt x="404596" y="495300"/>
                  </a:lnTo>
                  <a:lnTo>
                    <a:pt x="399351" y="469900"/>
                  </a:lnTo>
                  <a:lnTo>
                    <a:pt x="404596" y="443230"/>
                  </a:lnTo>
                  <a:lnTo>
                    <a:pt x="418909" y="421640"/>
                  </a:lnTo>
                  <a:lnTo>
                    <a:pt x="440080" y="407670"/>
                  </a:lnTo>
                  <a:lnTo>
                    <a:pt x="465937" y="402590"/>
                  </a:lnTo>
                  <a:lnTo>
                    <a:pt x="491794" y="407670"/>
                  </a:lnTo>
                  <a:lnTo>
                    <a:pt x="512965" y="421640"/>
                  </a:lnTo>
                  <a:lnTo>
                    <a:pt x="527278" y="443230"/>
                  </a:lnTo>
                  <a:lnTo>
                    <a:pt x="532523" y="469900"/>
                  </a:lnTo>
                  <a:lnTo>
                    <a:pt x="532523" y="396087"/>
                  </a:lnTo>
                  <a:lnTo>
                    <a:pt x="504723" y="377190"/>
                  </a:lnTo>
                  <a:lnTo>
                    <a:pt x="465937" y="368300"/>
                  </a:lnTo>
                  <a:lnTo>
                    <a:pt x="427151" y="377190"/>
                  </a:lnTo>
                  <a:lnTo>
                    <a:pt x="395389" y="398780"/>
                  </a:lnTo>
                  <a:lnTo>
                    <a:pt x="373926" y="430530"/>
                  </a:lnTo>
                  <a:lnTo>
                    <a:pt x="366052" y="469900"/>
                  </a:lnTo>
                  <a:lnTo>
                    <a:pt x="367855" y="488950"/>
                  </a:lnTo>
                  <a:lnTo>
                    <a:pt x="373024" y="506730"/>
                  </a:lnTo>
                  <a:lnTo>
                    <a:pt x="381152" y="521970"/>
                  </a:lnTo>
                  <a:lnTo>
                    <a:pt x="391858" y="537210"/>
                  </a:lnTo>
                  <a:lnTo>
                    <a:pt x="391020" y="537210"/>
                  </a:lnTo>
                  <a:lnTo>
                    <a:pt x="358698" y="543560"/>
                  </a:lnTo>
                  <a:lnTo>
                    <a:pt x="332232" y="561340"/>
                  </a:lnTo>
                  <a:lnTo>
                    <a:pt x="314350" y="588010"/>
                  </a:lnTo>
                  <a:lnTo>
                    <a:pt x="307784" y="621030"/>
                  </a:lnTo>
                  <a:lnTo>
                    <a:pt x="307784" y="899160"/>
                  </a:lnTo>
                  <a:lnTo>
                    <a:pt x="315277" y="906780"/>
                  </a:lnTo>
                  <a:lnTo>
                    <a:pt x="374370" y="906780"/>
                  </a:lnTo>
                  <a:lnTo>
                    <a:pt x="374370" y="1040130"/>
                  </a:lnTo>
                  <a:lnTo>
                    <a:pt x="343573" y="1040130"/>
                  </a:lnTo>
                  <a:lnTo>
                    <a:pt x="343573" y="939800"/>
                  </a:lnTo>
                  <a:lnTo>
                    <a:pt x="319430" y="939800"/>
                  </a:lnTo>
                  <a:lnTo>
                    <a:pt x="314439" y="938530"/>
                  </a:lnTo>
                  <a:lnTo>
                    <a:pt x="310273" y="938530"/>
                  </a:lnTo>
                  <a:lnTo>
                    <a:pt x="310273" y="1041400"/>
                  </a:lnTo>
                  <a:lnTo>
                    <a:pt x="257835" y="1041400"/>
                  </a:lnTo>
                  <a:lnTo>
                    <a:pt x="257835" y="704850"/>
                  </a:lnTo>
                  <a:lnTo>
                    <a:pt x="257835" y="494030"/>
                  </a:lnTo>
                  <a:lnTo>
                    <a:pt x="250342" y="486410"/>
                  </a:lnTo>
                  <a:lnTo>
                    <a:pt x="232029" y="486410"/>
                  </a:lnTo>
                  <a:lnTo>
                    <a:pt x="224536" y="494030"/>
                  </a:lnTo>
                  <a:lnTo>
                    <a:pt x="224536" y="704850"/>
                  </a:lnTo>
                  <a:lnTo>
                    <a:pt x="174599" y="704850"/>
                  </a:lnTo>
                  <a:lnTo>
                    <a:pt x="174599" y="267970"/>
                  </a:lnTo>
                  <a:lnTo>
                    <a:pt x="177228" y="255270"/>
                  </a:lnTo>
                  <a:lnTo>
                    <a:pt x="184378" y="243840"/>
                  </a:lnTo>
                  <a:lnTo>
                    <a:pt x="194970" y="237490"/>
                  </a:lnTo>
                  <a:lnTo>
                    <a:pt x="207899" y="234950"/>
                  </a:lnTo>
                  <a:lnTo>
                    <a:pt x="490905" y="234950"/>
                  </a:lnTo>
                  <a:lnTo>
                    <a:pt x="496328" y="248920"/>
                  </a:lnTo>
                  <a:lnTo>
                    <a:pt x="503707" y="262890"/>
                  </a:lnTo>
                  <a:lnTo>
                    <a:pt x="512800" y="274320"/>
                  </a:lnTo>
                  <a:lnTo>
                    <a:pt x="523367" y="285750"/>
                  </a:lnTo>
                  <a:lnTo>
                    <a:pt x="500557" y="292100"/>
                  </a:lnTo>
                  <a:lnTo>
                    <a:pt x="480085" y="302260"/>
                  </a:lnTo>
                  <a:lnTo>
                    <a:pt x="462737" y="317500"/>
                  </a:lnTo>
                  <a:lnTo>
                    <a:pt x="449287" y="336550"/>
                  </a:lnTo>
                  <a:lnTo>
                    <a:pt x="460946" y="335280"/>
                  </a:lnTo>
                  <a:lnTo>
                    <a:pt x="475094" y="335280"/>
                  </a:lnTo>
                  <a:lnTo>
                    <a:pt x="490080" y="337820"/>
                  </a:lnTo>
                  <a:lnTo>
                    <a:pt x="493280" y="335280"/>
                  </a:lnTo>
                  <a:lnTo>
                    <a:pt x="499694" y="330200"/>
                  </a:lnTo>
                  <a:lnTo>
                    <a:pt x="510781" y="323850"/>
                  </a:lnTo>
                  <a:lnTo>
                    <a:pt x="522973" y="320040"/>
                  </a:lnTo>
                  <a:lnTo>
                    <a:pt x="535863" y="318770"/>
                  </a:lnTo>
                  <a:lnTo>
                    <a:pt x="680694" y="318770"/>
                  </a:lnTo>
                  <a:lnTo>
                    <a:pt x="726160" y="336550"/>
                  </a:lnTo>
                  <a:lnTo>
                    <a:pt x="747293" y="382270"/>
                  </a:lnTo>
                  <a:lnTo>
                    <a:pt x="773087" y="788670"/>
                  </a:lnTo>
                  <a:lnTo>
                    <a:pt x="773087" y="350710"/>
                  </a:lnTo>
                  <a:lnTo>
                    <a:pt x="770902" y="344170"/>
                  </a:lnTo>
                  <a:lnTo>
                    <a:pt x="762304" y="328930"/>
                  </a:lnTo>
                  <a:lnTo>
                    <a:pt x="753618" y="318770"/>
                  </a:lnTo>
                  <a:lnTo>
                    <a:pt x="751446" y="316230"/>
                  </a:lnTo>
                  <a:lnTo>
                    <a:pt x="767207" y="308610"/>
                  </a:lnTo>
                  <a:lnTo>
                    <a:pt x="780161" y="297180"/>
                  </a:lnTo>
                  <a:lnTo>
                    <a:pt x="787844" y="284480"/>
                  </a:lnTo>
                  <a:lnTo>
                    <a:pt x="789381" y="281940"/>
                  </a:lnTo>
                  <a:lnTo>
                    <a:pt x="793902" y="265430"/>
                  </a:lnTo>
                  <a:lnTo>
                    <a:pt x="793788" y="252730"/>
                  </a:lnTo>
                  <a:lnTo>
                    <a:pt x="791095" y="241300"/>
                  </a:lnTo>
                  <a:lnTo>
                    <a:pt x="759777" y="205943"/>
                  </a:lnTo>
                  <a:lnTo>
                    <a:pt x="759777" y="255270"/>
                  </a:lnTo>
                  <a:lnTo>
                    <a:pt x="759777" y="261620"/>
                  </a:lnTo>
                  <a:lnTo>
                    <a:pt x="757135" y="270510"/>
                  </a:lnTo>
                  <a:lnTo>
                    <a:pt x="751141" y="278130"/>
                  </a:lnTo>
                  <a:lnTo>
                    <a:pt x="742797" y="283210"/>
                  </a:lnTo>
                  <a:lnTo>
                    <a:pt x="733132" y="284480"/>
                  </a:lnTo>
                  <a:lnTo>
                    <a:pt x="681532" y="284480"/>
                  </a:lnTo>
                  <a:lnTo>
                    <a:pt x="682790" y="283210"/>
                  </a:lnTo>
                  <a:lnTo>
                    <a:pt x="691616" y="274320"/>
                  </a:lnTo>
                  <a:lnTo>
                    <a:pt x="700468" y="261620"/>
                  </a:lnTo>
                  <a:lnTo>
                    <a:pt x="707745" y="248920"/>
                  </a:lnTo>
                  <a:lnTo>
                    <a:pt x="713155" y="234950"/>
                  </a:lnTo>
                  <a:lnTo>
                    <a:pt x="742289" y="234950"/>
                  </a:lnTo>
                  <a:lnTo>
                    <a:pt x="748118" y="237490"/>
                  </a:lnTo>
                  <a:lnTo>
                    <a:pt x="758113" y="247650"/>
                  </a:lnTo>
                  <a:lnTo>
                    <a:pt x="759777" y="255270"/>
                  </a:lnTo>
                  <a:lnTo>
                    <a:pt x="759777" y="205943"/>
                  </a:lnTo>
                  <a:lnTo>
                    <a:pt x="759460" y="205740"/>
                  </a:lnTo>
                  <a:lnTo>
                    <a:pt x="747903" y="201930"/>
                  </a:lnTo>
                  <a:lnTo>
                    <a:pt x="735634" y="200660"/>
                  </a:lnTo>
                  <a:lnTo>
                    <a:pt x="718985" y="200660"/>
                  </a:lnTo>
                  <a:lnTo>
                    <a:pt x="718985" y="199390"/>
                  </a:lnTo>
                  <a:lnTo>
                    <a:pt x="709790" y="153670"/>
                  </a:lnTo>
                  <a:lnTo>
                    <a:pt x="684860" y="115735"/>
                  </a:lnTo>
                  <a:lnTo>
                    <a:pt x="684860" y="199390"/>
                  </a:lnTo>
                  <a:lnTo>
                    <a:pt x="678294" y="232410"/>
                  </a:lnTo>
                  <a:lnTo>
                    <a:pt x="660400" y="259080"/>
                  </a:lnTo>
                  <a:lnTo>
                    <a:pt x="633933" y="276860"/>
                  </a:lnTo>
                  <a:lnTo>
                    <a:pt x="601624" y="283210"/>
                  </a:lnTo>
                  <a:lnTo>
                    <a:pt x="569302" y="276860"/>
                  </a:lnTo>
                  <a:lnTo>
                    <a:pt x="542836" y="259080"/>
                  </a:lnTo>
                  <a:lnTo>
                    <a:pt x="526643" y="234950"/>
                  </a:lnTo>
                  <a:lnTo>
                    <a:pt x="524941" y="232410"/>
                  </a:lnTo>
                  <a:lnTo>
                    <a:pt x="518375" y="199390"/>
                  </a:lnTo>
                  <a:lnTo>
                    <a:pt x="524941" y="166370"/>
                  </a:lnTo>
                  <a:lnTo>
                    <a:pt x="542836" y="139700"/>
                  </a:lnTo>
                  <a:lnTo>
                    <a:pt x="569302" y="121920"/>
                  </a:lnTo>
                  <a:lnTo>
                    <a:pt x="601624" y="115570"/>
                  </a:lnTo>
                  <a:lnTo>
                    <a:pt x="633933" y="121920"/>
                  </a:lnTo>
                  <a:lnTo>
                    <a:pt x="660400" y="139700"/>
                  </a:lnTo>
                  <a:lnTo>
                    <a:pt x="678294" y="166370"/>
                  </a:lnTo>
                  <a:lnTo>
                    <a:pt x="684860" y="199390"/>
                  </a:lnTo>
                  <a:lnTo>
                    <a:pt x="684860" y="115735"/>
                  </a:lnTo>
                  <a:lnTo>
                    <a:pt x="684758" y="115570"/>
                  </a:lnTo>
                  <a:lnTo>
                    <a:pt x="647700" y="91440"/>
                  </a:lnTo>
                  <a:lnTo>
                    <a:pt x="602449" y="81280"/>
                  </a:lnTo>
                  <a:lnTo>
                    <a:pt x="557199" y="91440"/>
                  </a:lnTo>
                  <a:lnTo>
                    <a:pt x="520141" y="115570"/>
                  </a:lnTo>
                  <a:lnTo>
                    <a:pt x="495109" y="153670"/>
                  </a:lnTo>
                  <a:lnTo>
                    <a:pt x="485914" y="199390"/>
                  </a:lnTo>
                  <a:lnTo>
                    <a:pt x="485914" y="200660"/>
                  </a:lnTo>
                  <a:lnTo>
                    <a:pt x="423481" y="200660"/>
                  </a:lnTo>
                  <a:lnTo>
                    <a:pt x="438073" y="184150"/>
                  </a:lnTo>
                  <a:lnTo>
                    <a:pt x="449084" y="163830"/>
                  </a:lnTo>
                  <a:lnTo>
                    <a:pt x="456031" y="140970"/>
                  </a:lnTo>
                  <a:lnTo>
                    <a:pt x="458444" y="116840"/>
                  </a:lnTo>
                  <a:lnTo>
                    <a:pt x="449249" y="71120"/>
                  </a:lnTo>
                  <a:lnTo>
                    <a:pt x="424319" y="34442"/>
                  </a:lnTo>
                  <a:lnTo>
                    <a:pt x="424319" y="116840"/>
                  </a:lnTo>
                  <a:lnTo>
                    <a:pt x="417753" y="149860"/>
                  </a:lnTo>
                  <a:lnTo>
                    <a:pt x="399872" y="176530"/>
                  </a:lnTo>
                  <a:lnTo>
                    <a:pt x="373392" y="194310"/>
                  </a:lnTo>
                  <a:lnTo>
                    <a:pt x="341083" y="200660"/>
                  </a:lnTo>
                  <a:lnTo>
                    <a:pt x="308762" y="194310"/>
                  </a:lnTo>
                  <a:lnTo>
                    <a:pt x="282295" y="176530"/>
                  </a:lnTo>
                  <a:lnTo>
                    <a:pt x="264401" y="149860"/>
                  </a:lnTo>
                  <a:lnTo>
                    <a:pt x="257835" y="116840"/>
                  </a:lnTo>
                  <a:lnTo>
                    <a:pt x="264401" y="83820"/>
                  </a:lnTo>
                  <a:lnTo>
                    <a:pt x="282295" y="57150"/>
                  </a:lnTo>
                  <a:lnTo>
                    <a:pt x="308762" y="39370"/>
                  </a:lnTo>
                  <a:lnTo>
                    <a:pt x="341083" y="33020"/>
                  </a:lnTo>
                  <a:lnTo>
                    <a:pt x="373392" y="39370"/>
                  </a:lnTo>
                  <a:lnTo>
                    <a:pt x="399872" y="57150"/>
                  </a:lnTo>
                  <a:lnTo>
                    <a:pt x="417753" y="83820"/>
                  </a:lnTo>
                  <a:lnTo>
                    <a:pt x="424319" y="116840"/>
                  </a:lnTo>
                  <a:lnTo>
                    <a:pt x="424319" y="34442"/>
                  </a:lnTo>
                  <a:lnTo>
                    <a:pt x="424218" y="34290"/>
                  </a:lnTo>
                  <a:lnTo>
                    <a:pt x="422363" y="33020"/>
                  </a:lnTo>
                  <a:lnTo>
                    <a:pt x="387159" y="8890"/>
                  </a:lnTo>
                  <a:lnTo>
                    <a:pt x="341909" y="0"/>
                  </a:lnTo>
                  <a:lnTo>
                    <a:pt x="296532" y="8890"/>
                  </a:lnTo>
                  <a:lnTo>
                    <a:pt x="259194" y="34290"/>
                  </a:lnTo>
                  <a:lnTo>
                    <a:pt x="233870" y="71120"/>
                  </a:lnTo>
                  <a:lnTo>
                    <a:pt x="224536" y="116840"/>
                  </a:lnTo>
                  <a:lnTo>
                    <a:pt x="226961" y="140970"/>
                  </a:lnTo>
                  <a:lnTo>
                    <a:pt x="233908" y="163830"/>
                  </a:lnTo>
                  <a:lnTo>
                    <a:pt x="244906" y="184150"/>
                  </a:lnTo>
                  <a:lnTo>
                    <a:pt x="259499" y="200660"/>
                  </a:lnTo>
                  <a:lnTo>
                    <a:pt x="207899" y="200660"/>
                  </a:lnTo>
                  <a:lnTo>
                    <a:pt x="182041" y="205740"/>
                  </a:lnTo>
                  <a:lnTo>
                    <a:pt x="160858" y="220980"/>
                  </a:lnTo>
                  <a:lnTo>
                    <a:pt x="146558" y="242570"/>
                  </a:lnTo>
                  <a:lnTo>
                    <a:pt x="141300" y="267970"/>
                  </a:lnTo>
                  <a:lnTo>
                    <a:pt x="141300" y="730250"/>
                  </a:lnTo>
                  <a:lnTo>
                    <a:pt x="148793" y="737870"/>
                  </a:lnTo>
                  <a:lnTo>
                    <a:pt x="224536" y="737870"/>
                  </a:lnTo>
                  <a:lnTo>
                    <a:pt x="224536" y="1066800"/>
                  </a:lnTo>
                  <a:lnTo>
                    <a:pt x="232029" y="1074420"/>
                  </a:lnTo>
                  <a:lnTo>
                    <a:pt x="699846" y="1074420"/>
                  </a:lnTo>
                  <a:lnTo>
                    <a:pt x="707326" y="1066800"/>
                  </a:lnTo>
                  <a:lnTo>
                    <a:pt x="707326" y="1041400"/>
                  </a:lnTo>
                  <a:lnTo>
                    <a:pt x="707326" y="1040130"/>
                  </a:lnTo>
                  <a:lnTo>
                    <a:pt x="707326" y="821690"/>
                  </a:lnTo>
                  <a:lnTo>
                    <a:pt x="795566" y="821690"/>
                  </a:lnTo>
                  <a:lnTo>
                    <a:pt x="799731" y="820420"/>
                  </a:lnTo>
                  <a:lnTo>
                    <a:pt x="806386" y="814070"/>
                  </a:lnTo>
                  <a:lnTo>
                    <a:pt x="808050" y="810260"/>
                  </a:lnTo>
                  <a:close/>
                </a:path>
                <a:path w="949959" h="2516504">
                  <a:moveTo>
                    <a:pt x="839076" y="2323007"/>
                  </a:moveTo>
                  <a:lnTo>
                    <a:pt x="838339" y="2323007"/>
                  </a:lnTo>
                  <a:lnTo>
                    <a:pt x="838339" y="2320772"/>
                  </a:lnTo>
                  <a:lnTo>
                    <a:pt x="836383" y="2308110"/>
                  </a:lnTo>
                  <a:lnTo>
                    <a:pt x="824877" y="2233612"/>
                  </a:lnTo>
                  <a:lnTo>
                    <a:pt x="823493" y="2224671"/>
                  </a:lnTo>
                  <a:lnTo>
                    <a:pt x="823493" y="2223185"/>
                  </a:lnTo>
                  <a:lnTo>
                    <a:pt x="819848" y="2215451"/>
                  </a:lnTo>
                  <a:lnTo>
                    <a:pt x="813765" y="2209317"/>
                  </a:lnTo>
                  <a:lnTo>
                    <a:pt x="806437" y="2205583"/>
                  </a:lnTo>
                  <a:lnTo>
                    <a:pt x="806437" y="2308110"/>
                  </a:lnTo>
                  <a:lnTo>
                    <a:pt x="143243" y="2308110"/>
                  </a:lnTo>
                  <a:lnTo>
                    <a:pt x="155117" y="2233612"/>
                  </a:lnTo>
                  <a:lnTo>
                    <a:pt x="794562" y="2233612"/>
                  </a:lnTo>
                  <a:lnTo>
                    <a:pt x="806437" y="2308110"/>
                  </a:lnTo>
                  <a:lnTo>
                    <a:pt x="806437" y="2205583"/>
                  </a:lnTo>
                  <a:lnTo>
                    <a:pt x="805865" y="2205278"/>
                  </a:lnTo>
                  <a:lnTo>
                    <a:pt x="796785" y="2203818"/>
                  </a:lnTo>
                  <a:lnTo>
                    <a:pt x="153631" y="2203818"/>
                  </a:lnTo>
                  <a:lnTo>
                    <a:pt x="144551" y="2205278"/>
                  </a:lnTo>
                  <a:lnTo>
                    <a:pt x="136664" y="2209317"/>
                  </a:lnTo>
                  <a:lnTo>
                    <a:pt x="130581" y="2215451"/>
                  </a:lnTo>
                  <a:lnTo>
                    <a:pt x="126923" y="2223185"/>
                  </a:lnTo>
                  <a:lnTo>
                    <a:pt x="126923" y="2224671"/>
                  </a:lnTo>
                  <a:lnTo>
                    <a:pt x="112090" y="2320772"/>
                  </a:lnTo>
                  <a:lnTo>
                    <a:pt x="110604" y="2328964"/>
                  </a:lnTo>
                  <a:lnTo>
                    <a:pt x="116535" y="2336419"/>
                  </a:lnTo>
                  <a:lnTo>
                    <a:pt x="124701" y="2337905"/>
                  </a:lnTo>
                  <a:lnTo>
                    <a:pt x="132118" y="2337905"/>
                  </a:lnTo>
                  <a:lnTo>
                    <a:pt x="132854" y="2338654"/>
                  </a:lnTo>
                  <a:lnTo>
                    <a:pt x="827201" y="2338654"/>
                  </a:lnTo>
                  <a:lnTo>
                    <a:pt x="827951" y="2337905"/>
                  </a:lnTo>
                  <a:lnTo>
                    <a:pt x="828687" y="2337905"/>
                  </a:lnTo>
                  <a:lnTo>
                    <a:pt x="829437" y="2337155"/>
                  </a:lnTo>
                  <a:lnTo>
                    <a:pt x="830173" y="2337155"/>
                  </a:lnTo>
                  <a:lnTo>
                    <a:pt x="830173" y="2336419"/>
                  </a:lnTo>
                  <a:lnTo>
                    <a:pt x="831659" y="2336419"/>
                  </a:lnTo>
                  <a:lnTo>
                    <a:pt x="831659" y="2335669"/>
                  </a:lnTo>
                  <a:lnTo>
                    <a:pt x="833145" y="2335669"/>
                  </a:lnTo>
                  <a:lnTo>
                    <a:pt x="833145" y="2334933"/>
                  </a:lnTo>
                  <a:lnTo>
                    <a:pt x="833882" y="2334933"/>
                  </a:lnTo>
                  <a:lnTo>
                    <a:pt x="833882" y="2334183"/>
                  </a:lnTo>
                  <a:lnTo>
                    <a:pt x="834618" y="2334183"/>
                  </a:lnTo>
                  <a:lnTo>
                    <a:pt x="836104" y="2332698"/>
                  </a:lnTo>
                  <a:lnTo>
                    <a:pt x="836104" y="2331199"/>
                  </a:lnTo>
                  <a:lnTo>
                    <a:pt x="836853" y="2331199"/>
                  </a:lnTo>
                  <a:lnTo>
                    <a:pt x="836853" y="2329713"/>
                  </a:lnTo>
                  <a:lnTo>
                    <a:pt x="837590" y="2329713"/>
                  </a:lnTo>
                  <a:lnTo>
                    <a:pt x="837590" y="2328227"/>
                  </a:lnTo>
                  <a:lnTo>
                    <a:pt x="838339" y="2327478"/>
                  </a:lnTo>
                  <a:lnTo>
                    <a:pt x="838339" y="2326729"/>
                  </a:lnTo>
                  <a:lnTo>
                    <a:pt x="839076" y="2325992"/>
                  </a:lnTo>
                  <a:lnTo>
                    <a:pt x="839076" y="2323007"/>
                  </a:lnTo>
                  <a:close/>
                </a:path>
                <a:path w="949959" h="2516504">
                  <a:moveTo>
                    <a:pt x="949706" y="2486888"/>
                  </a:moveTo>
                  <a:lnTo>
                    <a:pt x="949642" y="2486152"/>
                  </a:lnTo>
                  <a:lnTo>
                    <a:pt x="948867" y="2480195"/>
                  </a:lnTo>
                  <a:lnTo>
                    <a:pt x="919937" y="2329548"/>
                  </a:lnTo>
                  <a:lnTo>
                    <a:pt x="919937" y="2486152"/>
                  </a:lnTo>
                  <a:lnTo>
                    <a:pt x="919187" y="2486888"/>
                  </a:lnTo>
                  <a:lnTo>
                    <a:pt x="30492" y="2486888"/>
                  </a:lnTo>
                  <a:lnTo>
                    <a:pt x="29743" y="2486152"/>
                  </a:lnTo>
                  <a:lnTo>
                    <a:pt x="89839" y="2174024"/>
                  </a:lnTo>
                  <a:lnTo>
                    <a:pt x="90576" y="2173274"/>
                  </a:lnTo>
                  <a:lnTo>
                    <a:pt x="859104" y="2173274"/>
                  </a:lnTo>
                  <a:lnTo>
                    <a:pt x="859840" y="2174024"/>
                  </a:lnTo>
                  <a:lnTo>
                    <a:pt x="919937" y="2486152"/>
                  </a:lnTo>
                  <a:lnTo>
                    <a:pt x="919937" y="2329548"/>
                  </a:lnTo>
                  <a:lnTo>
                    <a:pt x="889927" y="2173274"/>
                  </a:lnTo>
                  <a:lnTo>
                    <a:pt x="888771" y="2167318"/>
                  </a:lnTo>
                  <a:lnTo>
                    <a:pt x="888771" y="2166569"/>
                  </a:lnTo>
                  <a:lnTo>
                    <a:pt x="887298" y="2162098"/>
                  </a:lnTo>
                  <a:lnTo>
                    <a:pt x="885063" y="2157628"/>
                  </a:lnTo>
                  <a:lnTo>
                    <a:pt x="882103" y="2154656"/>
                  </a:lnTo>
                  <a:lnTo>
                    <a:pt x="885571" y="2148814"/>
                  </a:lnTo>
                  <a:lnTo>
                    <a:pt x="887437" y="2144217"/>
                  </a:lnTo>
                  <a:lnTo>
                    <a:pt x="888123" y="2142540"/>
                  </a:lnTo>
                  <a:lnTo>
                    <a:pt x="889711" y="2136000"/>
                  </a:lnTo>
                  <a:lnTo>
                    <a:pt x="890257" y="2129320"/>
                  </a:lnTo>
                  <a:lnTo>
                    <a:pt x="890257" y="1697253"/>
                  </a:lnTo>
                  <a:lnTo>
                    <a:pt x="863028" y="1656092"/>
                  </a:lnTo>
                  <a:lnTo>
                    <a:pt x="860590" y="1655597"/>
                  </a:lnTo>
                  <a:lnTo>
                    <a:pt x="860590" y="1689061"/>
                  </a:lnTo>
                  <a:lnTo>
                    <a:pt x="860590" y="2137511"/>
                  </a:lnTo>
                  <a:lnTo>
                    <a:pt x="853909" y="2144217"/>
                  </a:lnTo>
                  <a:lnTo>
                    <a:pt x="95770" y="2144217"/>
                  </a:lnTo>
                  <a:lnTo>
                    <a:pt x="89090" y="2137511"/>
                  </a:lnTo>
                  <a:lnTo>
                    <a:pt x="89090" y="1689061"/>
                  </a:lnTo>
                  <a:lnTo>
                    <a:pt x="95770" y="1682356"/>
                  </a:lnTo>
                  <a:lnTo>
                    <a:pt x="853909" y="1682356"/>
                  </a:lnTo>
                  <a:lnTo>
                    <a:pt x="860590" y="1689061"/>
                  </a:lnTo>
                  <a:lnTo>
                    <a:pt x="860590" y="1655597"/>
                  </a:lnTo>
                  <a:lnTo>
                    <a:pt x="845756" y="1652562"/>
                  </a:lnTo>
                  <a:lnTo>
                    <a:pt x="103924" y="1652562"/>
                  </a:lnTo>
                  <a:lnTo>
                    <a:pt x="86652" y="1656092"/>
                  </a:lnTo>
                  <a:lnTo>
                    <a:pt x="72491" y="1665693"/>
                  </a:lnTo>
                  <a:lnTo>
                    <a:pt x="62928" y="1679905"/>
                  </a:lnTo>
                  <a:lnTo>
                    <a:pt x="59423" y="1697253"/>
                  </a:lnTo>
                  <a:lnTo>
                    <a:pt x="59423" y="2129320"/>
                  </a:lnTo>
                  <a:lnTo>
                    <a:pt x="59969" y="2136419"/>
                  </a:lnTo>
                  <a:lnTo>
                    <a:pt x="61556" y="2143099"/>
                  </a:lnTo>
                  <a:lnTo>
                    <a:pt x="64109" y="2149233"/>
                  </a:lnTo>
                  <a:lnTo>
                    <a:pt x="67576" y="2154656"/>
                  </a:lnTo>
                  <a:lnTo>
                    <a:pt x="64617" y="2158377"/>
                  </a:lnTo>
                  <a:lnTo>
                    <a:pt x="62382" y="2162098"/>
                  </a:lnTo>
                  <a:lnTo>
                    <a:pt x="60909" y="2166569"/>
                  </a:lnTo>
                  <a:lnTo>
                    <a:pt x="60909" y="2167318"/>
                  </a:lnTo>
                  <a:lnTo>
                    <a:pt x="812" y="2480195"/>
                  </a:lnTo>
                  <a:lnTo>
                    <a:pt x="0" y="2486152"/>
                  </a:lnTo>
                  <a:lnTo>
                    <a:pt x="12" y="2486888"/>
                  </a:lnTo>
                  <a:lnTo>
                    <a:pt x="635" y="2492667"/>
                  </a:lnTo>
                  <a:lnTo>
                    <a:pt x="31978" y="2515946"/>
                  </a:lnTo>
                  <a:lnTo>
                    <a:pt x="917714" y="2515946"/>
                  </a:lnTo>
                  <a:lnTo>
                    <a:pt x="949045" y="2492946"/>
                  </a:lnTo>
                  <a:lnTo>
                    <a:pt x="949706" y="2486888"/>
                  </a:lnTo>
                  <a:close/>
                </a:path>
              </a:pathLst>
            </a:custGeom>
            <a:solidFill>
              <a:srgbClr val="149B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26832" y="7307845"/>
              <a:ext cx="224030" cy="8939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506921" y="7952396"/>
              <a:ext cx="971550" cy="885825"/>
            </a:xfrm>
            <a:custGeom>
              <a:avLst/>
              <a:gdLst/>
              <a:ahLst/>
              <a:cxnLst/>
              <a:rect l="l" t="t" r="r" b="b"/>
              <a:pathLst>
                <a:path w="971550" h="885825">
                  <a:moveTo>
                    <a:pt x="485597" y="463042"/>
                  </a:moveTo>
                  <a:lnTo>
                    <a:pt x="484009" y="455218"/>
                  </a:lnTo>
                  <a:lnTo>
                    <a:pt x="479666" y="448818"/>
                  </a:lnTo>
                  <a:lnTo>
                    <a:pt x="473240" y="444500"/>
                  </a:lnTo>
                  <a:lnTo>
                    <a:pt x="465366" y="442912"/>
                  </a:lnTo>
                  <a:lnTo>
                    <a:pt x="457492" y="444500"/>
                  </a:lnTo>
                  <a:lnTo>
                    <a:pt x="451053" y="448818"/>
                  </a:lnTo>
                  <a:lnTo>
                    <a:pt x="446722" y="455218"/>
                  </a:lnTo>
                  <a:lnTo>
                    <a:pt x="445135" y="463042"/>
                  </a:lnTo>
                  <a:lnTo>
                    <a:pt x="445135" y="817092"/>
                  </a:lnTo>
                  <a:lnTo>
                    <a:pt x="398716" y="770953"/>
                  </a:lnTo>
                  <a:lnTo>
                    <a:pt x="392023" y="766533"/>
                  </a:lnTo>
                  <a:lnTo>
                    <a:pt x="384403" y="765060"/>
                  </a:lnTo>
                  <a:lnTo>
                    <a:pt x="376796" y="766533"/>
                  </a:lnTo>
                  <a:lnTo>
                    <a:pt x="370103" y="770953"/>
                  </a:lnTo>
                  <a:lnTo>
                    <a:pt x="365671" y="777608"/>
                  </a:lnTo>
                  <a:lnTo>
                    <a:pt x="364185" y="785190"/>
                  </a:lnTo>
                  <a:lnTo>
                    <a:pt x="365671" y="792759"/>
                  </a:lnTo>
                  <a:lnTo>
                    <a:pt x="370103" y="799414"/>
                  </a:lnTo>
                  <a:lnTo>
                    <a:pt x="454926" y="883767"/>
                  </a:lnTo>
                  <a:lnTo>
                    <a:pt x="460095" y="885825"/>
                  </a:lnTo>
                  <a:lnTo>
                    <a:pt x="465366" y="885825"/>
                  </a:lnTo>
                  <a:lnTo>
                    <a:pt x="470585" y="885342"/>
                  </a:lnTo>
                  <a:lnTo>
                    <a:pt x="480656" y="881202"/>
                  </a:lnTo>
                  <a:lnTo>
                    <a:pt x="485597" y="873823"/>
                  </a:lnTo>
                  <a:lnTo>
                    <a:pt x="485597" y="463042"/>
                  </a:lnTo>
                  <a:close/>
                </a:path>
                <a:path w="971550" h="885825">
                  <a:moveTo>
                    <a:pt x="971194" y="463042"/>
                  </a:moveTo>
                  <a:lnTo>
                    <a:pt x="965822" y="414616"/>
                  </a:lnTo>
                  <a:lnTo>
                    <a:pt x="950455" y="369887"/>
                  </a:lnTo>
                  <a:lnTo>
                    <a:pt x="926211" y="330034"/>
                  </a:lnTo>
                  <a:lnTo>
                    <a:pt x="894194" y="296189"/>
                  </a:lnTo>
                  <a:lnTo>
                    <a:pt x="855510" y="269557"/>
                  </a:lnTo>
                  <a:lnTo>
                    <a:pt x="811288" y="251269"/>
                  </a:lnTo>
                  <a:lnTo>
                    <a:pt x="762635" y="242519"/>
                  </a:lnTo>
                  <a:lnTo>
                    <a:pt x="749782" y="197485"/>
                  </a:lnTo>
                  <a:lnTo>
                    <a:pt x="730389" y="155689"/>
                  </a:lnTo>
                  <a:lnTo>
                    <a:pt x="705116" y="117690"/>
                  </a:lnTo>
                  <a:lnTo>
                    <a:pt x="674585" y="84023"/>
                  </a:lnTo>
                  <a:lnTo>
                    <a:pt x="639432" y="55245"/>
                  </a:lnTo>
                  <a:lnTo>
                    <a:pt x="600303" y="31902"/>
                  </a:lnTo>
                  <a:lnTo>
                    <a:pt x="557822" y="14541"/>
                  </a:lnTo>
                  <a:lnTo>
                    <a:pt x="512622" y="3733"/>
                  </a:lnTo>
                  <a:lnTo>
                    <a:pt x="465366" y="0"/>
                  </a:lnTo>
                  <a:lnTo>
                    <a:pt x="416191" y="3962"/>
                  </a:lnTo>
                  <a:lnTo>
                    <a:pt x="369531" y="15417"/>
                  </a:lnTo>
                  <a:lnTo>
                    <a:pt x="325996" y="33756"/>
                  </a:lnTo>
                  <a:lnTo>
                    <a:pt x="286232" y="58343"/>
                  </a:lnTo>
                  <a:lnTo>
                    <a:pt x="250850" y="88544"/>
                  </a:lnTo>
                  <a:lnTo>
                    <a:pt x="220497" y="123748"/>
                  </a:lnTo>
                  <a:lnTo>
                    <a:pt x="195783" y="163322"/>
                  </a:lnTo>
                  <a:lnTo>
                    <a:pt x="177355" y="206629"/>
                  </a:lnTo>
                  <a:lnTo>
                    <a:pt x="165836" y="253060"/>
                  </a:lnTo>
                  <a:lnTo>
                    <a:pt x="161861" y="301993"/>
                  </a:lnTo>
                  <a:lnTo>
                    <a:pt x="162750" y="323126"/>
                  </a:lnTo>
                  <a:lnTo>
                    <a:pt x="118986" y="333336"/>
                  </a:lnTo>
                  <a:lnTo>
                    <a:pt x="79959" y="353377"/>
                  </a:lnTo>
                  <a:lnTo>
                    <a:pt x="47129" y="381812"/>
                  </a:lnTo>
                  <a:lnTo>
                    <a:pt x="21894" y="417233"/>
                  </a:lnTo>
                  <a:lnTo>
                    <a:pt x="5715" y="458203"/>
                  </a:lnTo>
                  <a:lnTo>
                    <a:pt x="0" y="503313"/>
                  </a:lnTo>
                  <a:lnTo>
                    <a:pt x="6515" y="551421"/>
                  </a:lnTo>
                  <a:lnTo>
                    <a:pt x="24892" y="594690"/>
                  </a:lnTo>
                  <a:lnTo>
                    <a:pt x="53403" y="631367"/>
                  </a:lnTo>
                  <a:lnTo>
                    <a:pt x="90258" y="659726"/>
                  </a:lnTo>
                  <a:lnTo>
                    <a:pt x="133743" y="678014"/>
                  </a:lnTo>
                  <a:lnTo>
                    <a:pt x="182092" y="684504"/>
                  </a:lnTo>
                  <a:lnTo>
                    <a:pt x="384429" y="684504"/>
                  </a:lnTo>
                  <a:lnTo>
                    <a:pt x="392303" y="682917"/>
                  </a:lnTo>
                  <a:lnTo>
                    <a:pt x="398729" y="678599"/>
                  </a:lnTo>
                  <a:lnTo>
                    <a:pt x="403072" y="672211"/>
                  </a:lnTo>
                  <a:lnTo>
                    <a:pt x="404660" y="664375"/>
                  </a:lnTo>
                  <a:lnTo>
                    <a:pt x="403072" y="656539"/>
                  </a:lnTo>
                  <a:lnTo>
                    <a:pt x="398729" y="650138"/>
                  </a:lnTo>
                  <a:lnTo>
                    <a:pt x="392303" y="645820"/>
                  </a:lnTo>
                  <a:lnTo>
                    <a:pt x="384429" y="644232"/>
                  </a:lnTo>
                  <a:lnTo>
                    <a:pt x="182092" y="644232"/>
                  </a:lnTo>
                  <a:lnTo>
                    <a:pt x="137375" y="637044"/>
                  </a:lnTo>
                  <a:lnTo>
                    <a:pt x="98501" y="617016"/>
                  </a:lnTo>
                  <a:lnTo>
                    <a:pt x="67830" y="586486"/>
                  </a:lnTo>
                  <a:lnTo>
                    <a:pt x="47701" y="547814"/>
                  </a:lnTo>
                  <a:lnTo>
                    <a:pt x="40462" y="503313"/>
                  </a:lnTo>
                  <a:lnTo>
                    <a:pt x="47688" y="458812"/>
                  </a:lnTo>
                  <a:lnTo>
                    <a:pt x="67741" y="420128"/>
                  </a:lnTo>
                  <a:lnTo>
                    <a:pt x="98209" y="389597"/>
                  </a:lnTo>
                  <a:lnTo>
                    <a:pt x="136690" y="369557"/>
                  </a:lnTo>
                  <a:lnTo>
                    <a:pt x="180759" y="362343"/>
                  </a:lnTo>
                  <a:lnTo>
                    <a:pt x="184124" y="362750"/>
                  </a:lnTo>
                  <a:lnTo>
                    <a:pt x="196621" y="360337"/>
                  </a:lnTo>
                  <a:lnTo>
                    <a:pt x="204470" y="351510"/>
                  </a:lnTo>
                  <a:lnTo>
                    <a:pt x="206260" y="345592"/>
                  </a:lnTo>
                  <a:lnTo>
                    <a:pt x="204038" y="329323"/>
                  </a:lnTo>
                  <a:lnTo>
                    <a:pt x="202336" y="301993"/>
                  </a:lnTo>
                  <a:lnTo>
                    <a:pt x="206578" y="255003"/>
                  </a:lnTo>
                  <a:lnTo>
                    <a:pt x="218808" y="210756"/>
                  </a:lnTo>
                  <a:lnTo>
                    <a:pt x="238290" y="170002"/>
                  </a:lnTo>
                  <a:lnTo>
                    <a:pt x="264274" y="133464"/>
                  </a:lnTo>
                  <a:lnTo>
                    <a:pt x="295986" y="101892"/>
                  </a:lnTo>
                  <a:lnTo>
                    <a:pt x="332714" y="76047"/>
                  </a:lnTo>
                  <a:lnTo>
                    <a:pt x="373672" y="56667"/>
                  </a:lnTo>
                  <a:lnTo>
                    <a:pt x="418147" y="44488"/>
                  </a:lnTo>
                  <a:lnTo>
                    <a:pt x="465366" y="40271"/>
                  </a:lnTo>
                  <a:lnTo>
                    <a:pt x="513092" y="44665"/>
                  </a:lnTo>
                  <a:lnTo>
                    <a:pt x="558241" y="57353"/>
                  </a:lnTo>
                  <a:lnTo>
                    <a:pt x="599922" y="77571"/>
                  </a:lnTo>
                  <a:lnTo>
                    <a:pt x="637260" y="104546"/>
                  </a:lnTo>
                  <a:lnTo>
                    <a:pt x="669353" y="137528"/>
                  </a:lnTo>
                  <a:lnTo>
                    <a:pt x="695337" y="175755"/>
                  </a:lnTo>
                  <a:lnTo>
                    <a:pt x="714336" y="218452"/>
                  </a:lnTo>
                  <a:lnTo>
                    <a:pt x="725436" y="264858"/>
                  </a:lnTo>
                  <a:lnTo>
                    <a:pt x="728103" y="271805"/>
                  </a:lnTo>
                  <a:lnTo>
                    <a:pt x="733425" y="277215"/>
                  </a:lnTo>
                  <a:lnTo>
                    <a:pt x="740549" y="280695"/>
                  </a:lnTo>
                  <a:lnTo>
                    <a:pt x="796975" y="288340"/>
                  </a:lnTo>
                  <a:lnTo>
                    <a:pt x="840460" y="306628"/>
                  </a:lnTo>
                  <a:lnTo>
                    <a:pt x="877328" y="334987"/>
                  </a:lnTo>
                  <a:lnTo>
                    <a:pt x="905827" y="371678"/>
                  </a:lnTo>
                  <a:lnTo>
                    <a:pt x="924217" y="414934"/>
                  </a:lnTo>
                  <a:lnTo>
                    <a:pt x="930732" y="463042"/>
                  </a:lnTo>
                  <a:lnTo>
                    <a:pt x="924217" y="511149"/>
                  </a:lnTo>
                  <a:lnTo>
                    <a:pt x="905827" y="554418"/>
                  </a:lnTo>
                  <a:lnTo>
                    <a:pt x="877328" y="591108"/>
                  </a:lnTo>
                  <a:lnTo>
                    <a:pt x="840460" y="619467"/>
                  </a:lnTo>
                  <a:lnTo>
                    <a:pt x="796975" y="637755"/>
                  </a:lnTo>
                  <a:lnTo>
                    <a:pt x="748626" y="644232"/>
                  </a:lnTo>
                  <a:lnTo>
                    <a:pt x="546290" y="644232"/>
                  </a:lnTo>
                  <a:lnTo>
                    <a:pt x="538416" y="645820"/>
                  </a:lnTo>
                  <a:lnTo>
                    <a:pt x="531990" y="650138"/>
                  </a:lnTo>
                  <a:lnTo>
                    <a:pt x="527646" y="656539"/>
                  </a:lnTo>
                  <a:lnTo>
                    <a:pt x="526059" y="664375"/>
                  </a:lnTo>
                  <a:lnTo>
                    <a:pt x="527646" y="672211"/>
                  </a:lnTo>
                  <a:lnTo>
                    <a:pt x="531990" y="678599"/>
                  </a:lnTo>
                  <a:lnTo>
                    <a:pt x="538416" y="682917"/>
                  </a:lnTo>
                  <a:lnTo>
                    <a:pt x="546290" y="684504"/>
                  </a:lnTo>
                  <a:lnTo>
                    <a:pt x="748626" y="684504"/>
                  </a:lnTo>
                  <a:lnTo>
                    <a:pt x="793432" y="679996"/>
                  </a:lnTo>
                  <a:lnTo>
                    <a:pt x="835177" y="667080"/>
                  </a:lnTo>
                  <a:lnTo>
                    <a:pt x="872985" y="646633"/>
                  </a:lnTo>
                  <a:lnTo>
                    <a:pt x="905941" y="619569"/>
                  </a:lnTo>
                  <a:lnTo>
                    <a:pt x="933132" y="586790"/>
                  </a:lnTo>
                  <a:lnTo>
                    <a:pt x="953681" y="549173"/>
                  </a:lnTo>
                  <a:lnTo>
                    <a:pt x="966660" y="507631"/>
                  </a:lnTo>
                  <a:lnTo>
                    <a:pt x="971194" y="463042"/>
                  </a:lnTo>
                  <a:close/>
                </a:path>
              </a:pathLst>
            </a:custGeom>
            <a:solidFill>
              <a:srgbClr val="149B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52046" y="8717453"/>
              <a:ext cx="121379" cy="12076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505861"/>
              <a:ext cx="6167231" cy="9781138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5783505" y="930912"/>
            <a:ext cx="10980495" cy="84702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pc="365">
                <a:solidFill>
                  <a:srgbClr val="E84E0F"/>
                </a:solidFill>
              </a:rPr>
              <a:t>Our</a:t>
            </a:r>
            <a:r>
              <a:rPr spc="265">
                <a:solidFill>
                  <a:srgbClr val="E84E0F"/>
                </a:solidFill>
              </a:rPr>
              <a:t> </a:t>
            </a:r>
            <a:r>
              <a:rPr lang="en-GB" spc="265">
                <a:solidFill>
                  <a:srgbClr val="E84E0F"/>
                </a:solidFill>
              </a:rPr>
              <a:t>achievements  </a:t>
            </a:r>
            <a:endParaRPr spc="459">
              <a:solidFill>
                <a:srgbClr val="E84E0F"/>
              </a:solidFill>
            </a:endParaRPr>
          </a:p>
        </p:txBody>
      </p:sp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998730" y="8133429"/>
            <a:ext cx="2038348" cy="204787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542013"/>
            <a:ext cx="18288000" cy="7745095"/>
            <a:chOff x="0" y="2542013"/>
            <a:chExt cx="18288000" cy="77450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542013"/>
              <a:ext cx="18287999" cy="774498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52498" y="2572059"/>
              <a:ext cx="7696834" cy="0"/>
            </a:xfrm>
            <a:custGeom>
              <a:avLst/>
              <a:gdLst/>
              <a:ahLst/>
              <a:cxnLst/>
              <a:rect l="l" t="t" r="r" b="b"/>
              <a:pathLst>
                <a:path w="7696834">
                  <a:moveTo>
                    <a:pt x="0" y="0"/>
                  </a:moveTo>
                  <a:lnTo>
                    <a:pt x="7696287" y="0"/>
                  </a:lnTo>
                </a:path>
              </a:pathLst>
            </a:custGeom>
            <a:ln w="47625">
              <a:solidFill>
                <a:srgbClr val="1264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71022" y="4537770"/>
              <a:ext cx="8816976" cy="574922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28699" y="4307145"/>
              <a:ext cx="2566670" cy="2565400"/>
            </a:xfrm>
            <a:custGeom>
              <a:avLst/>
              <a:gdLst/>
              <a:ahLst/>
              <a:cxnLst/>
              <a:rect l="l" t="t" r="r" b="b"/>
              <a:pathLst>
                <a:path w="2566670" h="2565400">
                  <a:moveTo>
                    <a:pt x="1472698" y="12700"/>
                  </a:moveTo>
                  <a:lnTo>
                    <a:pt x="1093478" y="12700"/>
                  </a:lnTo>
                  <a:lnTo>
                    <a:pt x="1140148" y="0"/>
                  </a:lnTo>
                  <a:lnTo>
                    <a:pt x="1426028" y="0"/>
                  </a:lnTo>
                  <a:lnTo>
                    <a:pt x="1472698" y="12700"/>
                  </a:lnTo>
                  <a:close/>
                </a:path>
                <a:path w="2566670" h="2565400">
                  <a:moveTo>
                    <a:pt x="1518828" y="2540000"/>
                  </a:moveTo>
                  <a:lnTo>
                    <a:pt x="1047348" y="2540000"/>
                  </a:lnTo>
                  <a:lnTo>
                    <a:pt x="956832" y="2514600"/>
                  </a:lnTo>
                  <a:lnTo>
                    <a:pt x="783644" y="2463800"/>
                  </a:lnTo>
                  <a:lnTo>
                    <a:pt x="742162" y="2438400"/>
                  </a:lnTo>
                  <a:lnTo>
                    <a:pt x="701468" y="2425700"/>
                  </a:lnTo>
                  <a:lnTo>
                    <a:pt x="661593" y="2400300"/>
                  </a:lnTo>
                  <a:lnTo>
                    <a:pt x="622568" y="2374900"/>
                  </a:lnTo>
                  <a:lnTo>
                    <a:pt x="584424" y="2349500"/>
                  </a:lnTo>
                  <a:lnTo>
                    <a:pt x="547192" y="2324100"/>
                  </a:lnTo>
                  <a:lnTo>
                    <a:pt x="510904" y="2298700"/>
                  </a:lnTo>
                  <a:lnTo>
                    <a:pt x="475589" y="2273300"/>
                  </a:lnTo>
                  <a:lnTo>
                    <a:pt x="441280" y="2247900"/>
                  </a:lnTo>
                  <a:lnTo>
                    <a:pt x="408006" y="2209800"/>
                  </a:lnTo>
                  <a:lnTo>
                    <a:pt x="375800" y="2184400"/>
                  </a:lnTo>
                  <a:lnTo>
                    <a:pt x="344692" y="2146300"/>
                  </a:lnTo>
                  <a:lnTo>
                    <a:pt x="314713" y="2120900"/>
                  </a:lnTo>
                  <a:lnTo>
                    <a:pt x="285894" y="2082800"/>
                  </a:lnTo>
                  <a:lnTo>
                    <a:pt x="258266" y="2044700"/>
                  </a:lnTo>
                  <a:lnTo>
                    <a:pt x="231861" y="2006600"/>
                  </a:lnTo>
                  <a:lnTo>
                    <a:pt x="206708" y="1981200"/>
                  </a:lnTo>
                  <a:lnTo>
                    <a:pt x="182840" y="1943100"/>
                  </a:lnTo>
                  <a:lnTo>
                    <a:pt x="160287" y="1892300"/>
                  </a:lnTo>
                  <a:lnTo>
                    <a:pt x="139080" y="1854200"/>
                  </a:lnTo>
                  <a:lnTo>
                    <a:pt x="119250" y="1816100"/>
                  </a:lnTo>
                  <a:lnTo>
                    <a:pt x="100828" y="1778000"/>
                  </a:lnTo>
                  <a:lnTo>
                    <a:pt x="83846" y="1739900"/>
                  </a:lnTo>
                  <a:lnTo>
                    <a:pt x="68334" y="1689100"/>
                  </a:lnTo>
                  <a:lnTo>
                    <a:pt x="54323" y="1651000"/>
                  </a:lnTo>
                  <a:lnTo>
                    <a:pt x="41844" y="1600200"/>
                  </a:lnTo>
                  <a:lnTo>
                    <a:pt x="30928" y="1562100"/>
                  </a:lnTo>
                  <a:lnTo>
                    <a:pt x="21607" y="1511300"/>
                  </a:lnTo>
                  <a:lnTo>
                    <a:pt x="13911" y="1460500"/>
                  </a:lnTo>
                  <a:lnTo>
                    <a:pt x="7871" y="1422400"/>
                  </a:lnTo>
                  <a:lnTo>
                    <a:pt x="3519" y="1371600"/>
                  </a:lnTo>
                  <a:lnTo>
                    <a:pt x="884" y="1320800"/>
                  </a:lnTo>
                  <a:lnTo>
                    <a:pt x="0" y="1282700"/>
                  </a:lnTo>
                  <a:lnTo>
                    <a:pt x="884" y="1231900"/>
                  </a:lnTo>
                  <a:lnTo>
                    <a:pt x="3519" y="1181100"/>
                  </a:lnTo>
                  <a:lnTo>
                    <a:pt x="7871" y="1130300"/>
                  </a:lnTo>
                  <a:lnTo>
                    <a:pt x="13911" y="1092200"/>
                  </a:lnTo>
                  <a:lnTo>
                    <a:pt x="21607" y="1041400"/>
                  </a:lnTo>
                  <a:lnTo>
                    <a:pt x="30928" y="990600"/>
                  </a:lnTo>
                  <a:lnTo>
                    <a:pt x="41844" y="952500"/>
                  </a:lnTo>
                  <a:lnTo>
                    <a:pt x="54323" y="901700"/>
                  </a:lnTo>
                  <a:lnTo>
                    <a:pt x="68334" y="863600"/>
                  </a:lnTo>
                  <a:lnTo>
                    <a:pt x="83846" y="825500"/>
                  </a:lnTo>
                  <a:lnTo>
                    <a:pt x="100828" y="774700"/>
                  </a:lnTo>
                  <a:lnTo>
                    <a:pt x="119250" y="736600"/>
                  </a:lnTo>
                  <a:lnTo>
                    <a:pt x="139080" y="698500"/>
                  </a:lnTo>
                  <a:lnTo>
                    <a:pt x="160287" y="660400"/>
                  </a:lnTo>
                  <a:lnTo>
                    <a:pt x="182840" y="622300"/>
                  </a:lnTo>
                  <a:lnTo>
                    <a:pt x="206708" y="584200"/>
                  </a:lnTo>
                  <a:lnTo>
                    <a:pt x="231861" y="546100"/>
                  </a:lnTo>
                  <a:lnTo>
                    <a:pt x="258266" y="508000"/>
                  </a:lnTo>
                  <a:lnTo>
                    <a:pt x="285894" y="469900"/>
                  </a:lnTo>
                  <a:lnTo>
                    <a:pt x="314713" y="431800"/>
                  </a:lnTo>
                  <a:lnTo>
                    <a:pt x="344692" y="406400"/>
                  </a:lnTo>
                  <a:lnTo>
                    <a:pt x="375800" y="368300"/>
                  </a:lnTo>
                  <a:lnTo>
                    <a:pt x="408006" y="342900"/>
                  </a:lnTo>
                  <a:lnTo>
                    <a:pt x="441280" y="304800"/>
                  </a:lnTo>
                  <a:lnTo>
                    <a:pt x="475589" y="279400"/>
                  </a:lnTo>
                  <a:lnTo>
                    <a:pt x="510904" y="254000"/>
                  </a:lnTo>
                  <a:lnTo>
                    <a:pt x="547192" y="228600"/>
                  </a:lnTo>
                  <a:lnTo>
                    <a:pt x="584424" y="203200"/>
                  </a:lnTo>
                  <a:lnTo>
                    <a:pt x="622568" y="177800"/>
                  </a:lnTo>
                  <a:lnTo>
                    <a:pt x="661593" y="152400"/>
                  </a:lnTo>
                  <a:lnTo>
                    <a:pt x="701468" y="127000"/>
                  </a:lnTo>
                  <a:lnTo>
                    <a:pt x="742162" y="114300"/>
                  </a:lnTo>
                  <a:lnTo>
                    <a:pt x="783644" y="88900"/>
                  </a:lnTo>
                  <a:lnTo>
                    <a:pt x="868848" y="63500"/>
                  </a:lnTo>
                  <a:lnTo>
                    <a:pt x="1047348" y="12700"/>
                  </a:lnTo>
                  <a:lnTo>
                    <a:pt x="1518828" y="12700"/>
                  </a:lnTo>
                  <a:lnTo>
                    <a:pt x="1697328" y="63500"/>
                  </a:lnTo>
                  <a:lnTo>
                    <a:pt x="1782532" y="88900"/>
                  </a:lnTo>
                  <a:lnTo>
                    <a:pt x="1824014" y="114300"/>
                  </a:lnTo>
                  <a:lnTo>
                    <a:pt x="1864708" y="127000"/>
                  </a:lnTo>
                  <a:lnTo>
                    <a:pt x="1138426" y="127000"/>
                  </a:lnTo>
                  <a:lnTo>
                    <a:pt x="1044866" y="152400"/>
                  </a:lnTo>
                  <a:lnTo>
                    <a:pt x="999072" y="152400"/>
                  </a:lnTo>
                  <a:lnTo>
                    <a:pt x="909657" y="177800"/>
                  </a:lnTo>
                  <a:lnTo>
                    <a:pt x="866116" y="203200"/>
                  </a:lnTo>
                  <a:lnTo>
                    <a:pt x="823408" y="215900"/>
                  </a:lnTo>
                  <a:lnTo>
                    <a:pt x="781572" y="241300"/>
                  </a:lnTo>
                  <a:lnTo>
                    <a:pt x="740650" y="254000"/>
                  </a:lnTo>
                  <a:lnTo>
                    <a:pt x="700680" y="279400"/>
                  </a:lnTo>
                  <a:lnTo>
                    <a:pt x="661704" y="304800"/>
                  </a:lnTo>
                  <a:lnTo>
                    <a:pt x="623762" y="330200"/>
                  </a:lnTo>
                  <a:lnTo>
                    <a:pt x="586894" y="355600"/>
                  </a:lnTo>
                  <a:lnTo>
                    <a:pt x="551141" y="381000"/>
                  </a:lnTo>
                  <a:lnTo>
                    <a:pt x="516542" y="419100"/>
                  </a:lnTo>
                  <a:lnTo>
                    <a:pt x="483140" y="444500"/>
                  </a:lnTo>
                  <a:lnTo>
                    <a:pt x="450973" y="482600"/>
                  </a:lnTo>
                  <a:lnTo>
                    <a:pt x="420082" y="508000"/>
                  </a:lnTo>
                  <a:lnTo>
                    <a:pt x="390508" y="546100"/>
                  </a:lnTo>
                  <a:lnTo>
                    <a:pt x="362291" y="584200"/>
                  </a:lnTo>
                  <a:lnTo>
                    <a:pt x="335471" y="622300"/>
                  </a:lnTo>
                  <a:lnTo>
                    <a:pt x="310089" y="660400"/>
                  </a:lnTo>
                  <a:lnTo>
                    <a:pt x="286185" y="698500"/>
                  </a:lnTo>
                  <a:lnTo>
                    <a:pt x="263800" y="736600"/>
                  </a:lnTo>
                  <a:lnTo>
                    <a:pt x="242973" y="774700"/>
                  </a:lnTo>
                  <a:lnTo>
                    <a:pt x="223745" y="812800"/>
                  </a:lnTo>
                  <a:lnTo>
                    <a:pt x="206157" y="863600"/>
                  </a:lnTo>
                  <a:lnTo>
                    <a:pt x="190249" y="901700"/>
                  </a:lnTo>
                  <a:lnTo>
                    <a:pt x="176062" y="952500"/>
                  </a:lnTo>
                  <a:lnTo>
                    <a:pt x="163635" y="990600"/>
                  </a:lnTo>
                  <a:lnTo>
                    <a:pt x="153009" y="1041400"/>
                  </a:lnTo>
                  <a:lnTo>
                    <a:pt x="144224" y="1079500"/>
                  </a:lnTo>
                  <a:lnTo>
                    <a:pt x="137322" y="1130300"/>
                  </a:lnTo>
                  <a:lnTo>
                    <a:pt x="132341" y="1181100"/>
                  </a:lnTo>
                  <a:lnTo>
                    <a:pt x="129323" y="1231900"/>
                  </a:lnTo>
                  <a:lnTo>
                    <a:pt x="128308" y="1282700"/>
                  </a:lnTo>
                  <a:lnTo>
                    <a:pt x="129323" y="1320800"/>
                  </a:lnTo>
                  <a:lnTo>
                    <a:pt x="132341" y="1371600"/>
                  </a:lnTo>
                  <a:lnTo>
                    <a:pt x="137322" y="1422400"/>
                  </a:lnTo>
                  <a:lnTo>
                    <a:pt x="144224" y="1473200"/>
                  </a:lnTo>
                  <a:lnTo>
                    <a:pt x="153009" y="1511300"/>
                  </a:lnTo>
                  <a:lnTo>
                    <a:pt x="163635" y="1562100"/>
                  </a:lnTo>
                  <a:lnTo>
                    <a:pt x="176062" y="1600200"/>
                  </a:lnTo>
                  <a:lnTo>
                    <a:pt x="190249" y="1651000"/>
                  </a:lnTo>
                  <a:lnTo>
                    <a:pt x="206157" y="1689100"/>
                  </a:lnTo>
                  <a:lnTo>
                    <a:pt x="223745" y="1739900"/>
                  </a:lnTo>
                  <a:lnTo>
                    <a:pt x="242973" y="1778000"/>
                  </a:lnTo>
                  <a:lnTo>
                    <a:pt x="263800" y="1816100"/>
                  </a:lnTo>
                  <a:lnTo>
                    <a:pt x="286185" y="1854200"/>
                  </a:lnTo>
                  <a:lnTo>
                    <a:pt x="310089" y="1892300"/>
                  </a:lnTo>
                  <a:lnTo>
                    <a:pt x="335471" y="1930400"/>
                  </a:lnTo>
                  <a:lnTo>
                    <a:pt x="362291" y="1968500"/>
                  </a:lnTo>
                  <a:lnTo>
                    <a:pt x="390508" y="2006600"/>
                  </a:lnTo>
                  <a:lnTo>
                    <a:pt x="420082" y="2044700"/>
                  </a:lnTo>
                  <a:lnTo>
                    <a:pt x="450973" y="2082800"/>
                  </a:lnTo>
                  <a:lnTo>
                    <a:pt x="483140" y="2108200"/>
                  </a:lnTo>
                  <a:lnTo>
                    <a:pt x="516542" y="2133600"/>
                  </a:lnTo>
                  <a:lnTo>
                    <a:pt x="551141" y="2171700"/>
                  </a:lnTo>
                  <a:lnTo>
                    <a:pt x="586894" y="2197100"/>
                  </a:lnTo>
                  <a:lnTo>
                    <a:pt x="623762" y="2222500"/>
                  </a:lnTo>
                  <a:lnTo>
                    <a:pt x="661704" y="2247900"/>
                  </a:lnTo>
                  <a:lnTo>
                    <a:pt x="700680" y="2273300"/>
                  </a:lnTo>
                  <a:lnTo>
                    <a:pt x="740650" y="2298700"/>
                  </a:lnTo>
                  <a:lnTo>
                    <a:pt x="781572" y="2311400"/>
                  </a:lnTo>
                  <a:lnTo>
                    <a:pt x="823408" y="2336800"/>
                  </a:lnTo>
                  <a:lnTo>
                    <a:pt x="866116" y="2349500"/>
                  </a:lnTo>
                  <a:lnTo>
                    <a:pt x="909657" y="2374900"/>
                  </a:lnTo>
                  <a:lnTo>
                    <a:pt x="1044866" y="2413000"/>
                  </a:lnTo>
                  <a:lnTo>
                    <a:pt x="1091331" y="2413000"/>
                  </a:lnTo>
                  <a:lnTo>
                    <a:pt x="1138426" y="2425700"/>
                  </a:lnTo>
                  <a:lnTo>
                    <a:pt x="1864708" y="2425700"/>
                  </a:lnTo>
                  <a:lnTo>
                    <a:pt x="1824014" y="2438400"/>
                  </a:lnTo>
                  <a:lnTo>
                    <a:pt x="1782532" y="2463800"/>
                  </a:lnTo>
                  <a:lnTo>
                    <a:pt x="1609344" y="2514600"/>
                  </a:lnTo>
                  <a:lnTo>
                    <a:pt x="1518828" y="2540000"/>
                  </a:lnTo>
                  <a:close/>
                </a:path>
                <a:path w="2566670" h="2565400">
                  <a:moveTo>
                    <a:pt x="1864708" y="2425700"/>
                  </a:moveTo>
                  <a:lnTo>
                    <a:pt x="1427750" y="2425700"/>
                  </a:lnTo>
                  <a:lnTo>
                    <a:pt x="1474845" y="2413000"/>
                  </a:lnTo>
                  <a:lnTo>
                    <a:pt x="1521310" y="2413000"/>
                  </a:lnTo>
                  <a:lnTo>
                    <a:pt x="1656519" y="2374900"/>
                  </a:lnTo>
                  <a:lnTo>
                    <a:pt x="1700060" y="2349500"/>
                  </a:lnTo>
                  <a:lnTo>
                    <a:pt x="1742768" y="2336800"/>
                  </a:lnTo>
                  <a:lnTo>
                    <a:pt x="1784604" y="2311400"/>
                  </a:lnTo>
                  <a:lnTo>
                    <a:pt x="1825526" y="2298700"/>
                  </a:lnTo>
                  <a:lnTo>
                    <a:pt x="1865496" y="2273300"/>
                  </a:lnTo>
                  <a:lnTo>
                    <a:pt x="1904472" y="2247900"/>
                  </a:lnTo>
                  <a:lnTo>
                    <a:pt x="1942414" y="2222500"/>
                  </a:lnTo>
                  <a:lnTo>
                    <a:pt x="1979282" y="2197100"/>
                  </a:lnTo>
                  <a:lnTo>
                    <a:pt x="2015035" y="2171700"/>
                  </a:lnTo>
                  <a:lnTo>
                    <a:pt x="2049634" y="2133600"/>
                  </a:lnTo>
                  <a:lnTo>
                    <a:pt x="2083036" y="2108200"/>
                  </a:lnTo>
                  <a:lnTo>
                    <a:pt x="2115203" y="2082800"/>
                  </a:lnTo>
                  <a:lnTo>
                    <a:pt x="2146094" y="2044700"/>
                  </a:lnTo>
                  <a:lnTo>
                    <a:pt x="2175668" y="2006600"/>
                  </a:lnTo>
                  <a:lnTo>
                    <a:pt x="2203885" y="1968500"/>
                  </a:lnTo>
                  <a:lnTo>
                    <a:pt x="2230705" y="1930400"/>
                  </a:lnTo>
                  <a:lnTo>
                    <a:pt x="2256087" y="1892300"/>
                  </a:lnTo>
                  <a:lnTo>
                    <a:pt x="2279991" y="1854200"/>
                  </a:lnTo>
                  <a:lnTo>
                    <a:pt x="2302376" y="1816100"/>
                  </a:lnTo>
                  <a:lnTo>
                    <a:pt x="2323203" y="1778000"/>
                  </a:lnTo>
                  <a:lnTo>
                    <a:pt x="2342431" y="1739900"/>
                  </a:lnTo>
                  <a:lnTo>
                    <a:pt x="2360019" y="1689100"/>
                  </a:lnTo>
                  <a:lnTo>
                    <a:pt x="2375927" y="1651000"/>
                  </a:lnTo>
                  <a:lnTo>
                    <a:pt x="2390114" y="1600200"/>
                  </a:lnTo>
                  <a:lnTo>
                    <a:pt x="2402541" y="1562100"/>
                  </a:lnTo>
                  <a:lnTo>
                    <a:pt x="2413167" y="1511300"/>
                  </a:lnTo>
                  <a:lnTo>
                    <a:pt x="2421952" y="1473200"/>
                  </a:lnTo>
                  <a:lnTo>
                    <a:pt x="2428854" y="1422400"/>
                  </a:lnTo>
                  <a:lnTo>
                    <a:pt x="2433835" y="1371600"/>
                  </a:lnTo>
                  <a:lnTo>
                    <a:pt x="2436853" y="1320800"/>
                  </a:lnTo>
                  <a:lnTo>
                    <a:pt x="2437868" y="1282700"/>
                  </a:lnTo>
                  <a:lnTo>
                    <a:pt x="2436853" y="1231900"/>
                  </a:lnTo>
                  <a:lnTo>
                    <a:pt x="2433835" y="1181100"/>
                  </a:lnTo>
                  <a:lnTo>
                    <a:pt x="2428854" y="1130300"/>
                  </a:lnTo>
                  <a:lnTo>
                    <a:pt x="2421952" y="1079500"/>
                  </a:lnTo>
                  <a:lnTo>
                    <a:pt x="2413167" y="1041400"/>
                  </a:lnTo>
                  <a:lnTo>
                    <a:pt x="2402541" y="990600"/>
                  </a:lnTo>
                  <a:lnTo>
                    <a:pt x="2390114" y="952500"/>
                  </a:lnTo>
                  <a:lnTo>
                    <a:pt x="2375927" y="901700"/>
                  </a:lnTo>
                  <a:lnTo>
                    <a:pt x="2360019" y="863600"/>
                  </a:lnTo>
                  <a:lnTo>
                    <a:pt x="2342431" y="812800"/>
                  </a:lnTo>
                  <a:lnTo>
                    <a:pt x="2323203" y="774700"/>
                  </a:lnTo>
                  <a:lnTo>
                    <a:pt x="2302376" y="736600"/>
                  </a:lnTo>
                  <a:lnTo>
                    <a:pt x="2279991" y="698500"/>
                  </a:lnTo>
                  <a:lnTo>
                    <a:pt x="2256087" y="660400"/>
                  </a:lnTo>
                  <a:lnTo>
                    <a:pt x="2230705" y="622300"/>
                  </a:lnTo>
                  <a:lnTo>
                    <a:pt x="2203885" y="584200"/>
                  </a:lnTo>
                  <a:lnTo>
                    <a:pt x="2175668" y="546100"/>
                  </a:lnTo>
                  <a:lnTo>
                    <a:pt x="2146094" y="508000"/>
                  </a:lnTo>
                  <a:lnTo>
                    <a:pt x="2115203" y="482600"/>
                  </a:lnTo>
                  <a:lnTo>
                    <a:pt x="2083036" y="444500"/>
                  </a:lnTo>
                  <a:lnTo>
                    <a:pt x="2049634" y="419100"/>
                  </a:lnTo>
                  <a:lnTo>
                    <a:pt x="2015035" y="381000"/>
                  </a:lnTo>
                  <a:lnTo>
                    <a:pt x="1979282" y="355600"/>
                  </a:lnTo>
                  <a:lnTo>
                    <a:pt x="1942414" y="330200"/>
                  </a:lnTo>
                  <a:lnTo>
                    <a:pt x="1904472" y="304800"/>
                  </a:lnTo>
                  <a:lnTo>
                    <a:pt x="1865496" y="279400"/>
                  </a:lnTo>
                  <a:lnTo>
                    <a:pt x="1825526" y="254000"/>
                  </a:lnTo>
                  <a:lnTo>
                    <a:pt x="1784604" y="241300"/>
                  </a:lnTo>
                  <a:lnTo>
                    <a:pt x="1742768" y="215900"/>
                  </a:lnTo>
                  <a:lnTo>
                    <a:pt x="1700060" y="203200"/>
                  </a:lnTo>
                  <a:lnTo>
                    <a:pt x="1656519" y="177800"/>
                  </a:lnTo>
                  <a:lnTo>
                    <a:pt x="1567104" y="152400"/>
                  </a:lnTo>
                  <a:lnTo>
                    <a:pt x="1521310" y="152400"/>
                  </a:lnTo>
                  <a:lnTo>
                    <a:pt x="1427750" y="127000"/>
                  </a:lnTo>
                  <a:lnTo>
                    <a:pt x="1864708" y="127000"/>
                  </a:lnTo>
                  <a:lnTo>
                    <a:pt x="1904583" y="152400"/>
                  </a:lnTo>
                  <a:lnTo>
                    <a:pt x="1943608" y="177800"/>
                  </a:lnTo>
                  <a:lnTo>
                    <a:pt x="1981752" y="203200"/>
                  </a:lnTo>
                  <a:lnTo>
                    <a:pt x="2018984" y="228600"/>
                  </a:lnTo>
                  <a:lnTo>
                    <a:pt x="2055272" y="254000"/>
                  </a:lnTo>
                  <a:lnTo>
                    <a:pt x="2090587" y="279400"/>
                  </a:lnTo>
                  <a:lnTo>
                    <a:pt x="2124896" y="304800"/>
                  </a:lnTo>
                  <a:lnTo>
                    <a:pt x="2158170" y="342900"/>
                  </a:lnTo>
                  <a:lnTo>
                    <a:pt x="2190376" y="368300"/>
                  </a:lnTo>
                  <a:lnTo>
                    <a:pt x="2221484" y="406400"/>
                  </a:lnTo>
                  <a:lnTo>
                    <a:pt x="2251463" y="431800"/>
                  </a:lnTo>
                  <a:lnTo>
                    <a:pt x="2280282" y="469900"/>
                  </a:lnTo>
                  <a:lnTo>
                    <a:pt x="2307910" y="508000"/>
                  </a:lnTo>
                  <a:lnTo>
                    <a:pt x="2334315" y="546100"/>
                  </a:lnTo>
                  <a:lnTo>
                    <a:pt x="2359468" y="584200"/>
                  </a:lnTo>
                  <a:lnTo>
                    <a:pt x="2383336" y="622300"/>
                  </a:lnTo>
                  <a:lnTo>
                    <a:pt x="2405889" y="660400"/>
                  </a:lnTo>
                  <a:lnTo>
                    <a:pt x="2427096" y="698500"/>
                  </a:lnTo>
                  <a:lnTo>
                    <a:pt x="2446926" y="736600"/>
                  </a:lnTo>
                  <a:lnTo>
                    <a:pt x="2465348" y="774700"/>
                  </a:lnTo>
                  <a:lnTo>
                    <a:pt x="2482330" y="825500"/>
                  </a:lnTo>
                  <a:lnTo>
                    <a:pt x="2497842" y="863600"/>
                  </a:lnTo>
                  <a:lnTo>
                    <a:pt x="2511853" y="901700"/>
                  </a:lnTo>
                  <a:lnTo>
                    <a:pt x="2524332" y="952500"/>
                  </a:lnTo>
                  <a:lnTo>
                    <a:pt x="2535248" y="990600"/>
                  </a:lnTo>
                  <a:lnTo>
                    <a:pt x="2544569" y="1041400"/>
                  </a:lnTo>
                  <a:lnTo>
                    <a:pt x="2552265" y="1092200"/>
                  </a:lnTo>
                  <a:lnTo>
                    <a:pt x="2558305" y="1130300"/>
                  </a:lnTo>
                  <a:lnTo>
                    <a:pt x="2562657" y="1181100"/>
                  </a:lnTo>
                  <a:lnTo>
                    <a:pt x="2565292" y="1231900"/>
                  </a:lnTo>
                  <a:lnTo>
                    <a:pt x="2566177" y="1282700"/>
                  </a:lnTo>
                  <a:lnTo>
                    <a:pt x="2565292" y="1320800"/>
                  </a:lnTo>
                  <a:lnTo>
                    <a:pt x="2562657" y="1371600"/>
                  </a:lnTo>
                  <a:lnTo>
                    <a:pt x="2558305" y="1422400"/>
                  </a:lnTo>
                  <a:lnTo>
                    <a:pt x="2552265" y="1460500"/>
                  </a:lnTo>
                  <a:lnTo>
                    <a:pt x="2544569" y="1511300"/>
                  </a:lnTo>
                  <a:lnTo>
                    <a:pt x="2535248" y="1562100"/>
                  </a:lnTo>
                  <a:lnTo>
                    <a:pt x="2524332" y="1600200"/>
                  </a:lnTo>
                  <a:lnTo>
                    <a:pt x="2511853" y="1651000"/>
                  </a:lnTo>
                  <a:lnTo>
                    <a:pt x="2497842" y="1689100"/>
                  </a:lnTo>
                  <a:lnTo>
                    <a:pt x="2482330" y="1739900"/>
                  </a:lnTo>
                  <a:lnTo>
                    <a:pt x="2465348" y="1778000"/>
                  </a:lnTo>
                  <a:lnTo>
                    <a:pt x="2446926" y="1816100"/>
                  </a:lnTo>
                  <a:lnTo>
                    <a:pt x="2427096" y="1854200"/>
                  </a:lnTo>
                  <a:lnTo>
                    <a:pt x="2405889" y="1892300"/>
                  </a:lnTo>
                  <a:lnTo>
                    <a:pt x="2383336" y="1943100"/>
                  </a:lnTo>
                  <a:lnTo>
                    <a:pt x="2359468" y="1981200"/>
                  </a:lnTo>
                  <a:lnTo>
                    <a:pt x="2334315" y="2006600"/>
                  </a:lnTo>
                  <a:lnTo>
                    <a:pt x="2307910" y="2044700"/>
                  </a:lnTo>
                  <a:lnTo>
                    <a:pt x="2280282" y="2082800"/>
                  </a:lnTo>
                  <a:lnTo>
                    <a:pt x="2251463" y="2120900"/>
                  </a:lnTo>
                  <a:lnTo>
                    <a:pt x="2221484" y="2146300"/>
                  </a:lnTo>
                  <a:lnTo>
                    <a:pt x="2190376" y="2184400"/>
                  </a:lnTo>
                  <a:lnTo>
                    <a:pt x="2158170" y="2209800"/>
                  </a:lnTo>
                  <a:lnTo>
                    <a:pt x="2124896" y="2247900"/>
                  </a:lnTo>
                  <a:lnTo>
                    <a:pt x="2090587" y="2273300"/>
                  </a:lnTo>
                  <a:lnTo>
                    <a:pt x="2055272" y="2298700"/>
                  </a:lnTo>
                  <a:lnTo>
                    <a:pt x="2018984" y="2324100"/>
                  </a:lnTo>
                  <a:lnTo>
                    <a:pt x="1981752" y="2349500"/>
                  </a:lnTo>
                  <a:lnTo>
                    <a:pt x="1943608" y="2374900"/>
                  </a:lnTo>
                  <a:lnTo>
                    <a:pt x="1904583" y="2400300"/>
                  </a:lnTo>
                  <a:lnTo>
                    <a:pt x="1864708" y="2425700"/>
                  </a:lnTo>
                  <a:close/>
                </a:path>
                <a:path w="2566670" h="2565400">
                  <a:moveTo>
                    <a:pt x="1426028" y="2552700"/>
                  </a:moveTo>
                  <a:lnTo>
                    <a:pt x="1140148" y="2552700"/>
                  </a:lnTo>
                  <a:lnTo>
                    <a:pt x="1093478" y="2540000"/>
                  </a:lnTo>
                  <a:lnTo>
                    <a:pt x="1472698" y="2540000"/>
                  </a:lnTo>
                  <a:lnTo>
                    <a:pt x="1426028" y="2552700"/>
                  </a:lnTo>
                  <a:close/>
                </a:path>
                <a:path w="2566670" h="2565400">
                  <a:moveTo>
                    <a:pt x="1283088" y="2565400"/>
                  </a:moveTo>
                  <a:lnTo>
                    <a:pt x="1234984" y="2552700"/>
                  </a:lnTo>
                  <a:lnTo>
                    <a:pt x="1331192" y="2552700"/>
                  </a:lnTo>
                  <a:lnTo>
                    <a:pt x="1283088" y="2565400"/>
                  </a:lnTo>
                  <a:close/>
                </a:path>
              </a:pathLst>
            </a:custGeom>
            <a:solidFill>
              <a:srgbClr val="E84E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894540" y="4632786"/>
              <a:ext cx="2148840" cy="2121535"/>
            </a:xfrm>
            <a:custGeom>
              <a:avLst/>
              <a:gdLst/>
              <a:ahLst/>
              <a:cxnLst/>
              <a:rect l="l" t="t" r="r" b="b"/>
              <a:pathLst>
                <a:path w="2148840" h="2121534">
                  <a:moveTo>
                    <a:pt x="1525497" y="0"/>
                  </a:moveTo>
                  <a:lnTo>
                    <a:pt x="2148501" y="2121246"/>
                  </a:lnTo>
                  <a:lnTo>
                    <a:pt x="0" y="1600144"/>
                  </a:lnTo>
                  <a:lnTo>
                    <a:pt x="15254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015999" y="665891"/>
            <a:ext cx="9518851" cy="1570365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12700" marR="5080">
              <a:lnSpc>
                <a:spcPts val="5630"/>
              </a:lnSpc>
              <a:spcBef>
                <a:spcPts val="1019"/>
              </a:spcBef>
            </a:pPr>
            <a:r>
              <a:rPr spc="475"/>
              <a:t>Place2Be’s</a:t>
            </a:r>
            <a:r>
              <a:rPr spc="320"/>
              <a:t> </a:t>
            </a:r>
            <a:r>
              <a:rPr lang="en-GB" spc="320"/>
              <a:t>Positive Practice and </a:t>
            </a:r>
            <a:r>
              <a:rPr spc="459"/>
              <a:t>impact</a:t>
            </a:r>
            <a:r>
              <a:rPr spc="320"/>
              <a:t> </a:t>
            </a:r>
            <a:r>
              <a:rPr spc="380"/>
              <a:t>on </a:t>
            </a:r>
            <a:r>
              <a:rPr spc="-1205"/>
              <a:t> </a:t>
            </a:r>
            <a:r>
              <a:rPr spc="395"/>
              <a:t>mental</a:t>
            </a:r>
            <a:r>
              <a:rPr spc="325"/>
              <a:t> </a:t>
            </a:r>
            <a:r>
              <a:rPr spc="405"/>
              <a:t>health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817944" y="4895133"/>
            <a:ext cx="3774440" cy="1487170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12700" marR="5080">
              <a:lnSpc>
                <a:spcPts val="2780"/>
              </a:lnSpc>
              <a:spcBef>
                <a:spcPts val="525"/>
              </a:spcBef>
            </a:pPr>
            <a:r>
              <a:rPr sz="2650" spc="135">
                <a:solidFill>
                  <a:srgbClr val="474646"/>
                </a:solidFill>
                <a:latin typeface="Calibri"/>
                <a:cs typeface="Calibri"/>
              </a:rPr>
              <a:t>79% </a:t>
            </a:r>
            <a:r>
              <a:rPr sz="2650" spc="175">
                <a:solidFill>
                  <a:srgbClr val="474646"/>
                </a:solidFill>
                <a:latin typeface="Calibri"/>
                <a:cs typeface="Calibri"/>
              </a:rPr>
              <a:t>of </a:t>
            </a:r>
            <a:r>
              <a:rPr sz="2650" spc="200">
                <a:solidFill>
                  <a:srgbClr val="474646"/>
                </a:solidFill>
                <a:latin typeface="Calibri"/>
                <a:cs typeface="Calibri"/>
              </a:rPr>
              <a:t>those </a:t>
            </a:r>
            <a:r>
              <a:rPr sz="2650" spc="190">
                <a:solidFill>
                  <a:srgbClr val="474646"/>
                </a:solidFill>
                <a:latin typeface="Calibri"/>
                <a:cs typeface="Calibri"/>
              </a:rPr>
              <a:t>with </a:t>
            </a:r>
            <a:r>
              <a:rPr sz="2650" spc="195">
                <a:solidFill>
                  <a:srgbClr val="474646"/>
                </a:solidFill>
                <a:latin typeface="Calibri"/>
                <a:cs typeface="Calibri"/>
              </a:rPr>
              <a:t> </a:t>
            </a:r>
            <a:r>
              <a:rPr sz="2650" spc="170">
                <a:solidFill>
                  <a:srgbClr val="474646"/>
                </a:solidFill>
                <a:latin typeface="Calibri"/>
                <a:cs typeface="Calibri"/>
              </a:rPr>
              <a:t>severe</a:t>
            </a:r>
            <a:r>
              <a:rPr sz="2650" spc="75">
                <a:solidFill>
                  <a:srgbClr val="474646"/>
                </a:solidFill>
                <a:latin typeface="Calibri"/>
                <a:cs typeface="Calibri"/>
              </a:rPr>
              <a:t> </a:t>
            </a:r>
            <a:r>
              <a:rPr sz="2650" spc="175">
                <a:solidFill>
                  <a:srgbClr val="474646"/>
                </a:solidFill>
                <a:latin typeface="Calibri"/>
                <a:cs typeface="Calibri"/>
              </a:rPr>
              <a:t>difficulties</a:t>
            </a:r>
            <a:r>
              <a:rPr sz="2650" spc="80">
                <a:solidFill>
                  <a:srgbClr val="474646"/>
                </a:solidFill>
                <a:latin typeface="Calibri"/>
                <a:cs typeface="Calibri"/>
              </a:rPr>
              <a:t> </a:t>
            </a:r>
            <a:r>
              <a:rPr sz="2650" spc="225">
                <a:solidFill>
                  <a:srgbClr val="474646"/>
                </a:solidFill>
                <a:latin typeface="Calibri"/>
                <a:cs typeface="Calibri"/>
              </a:rPr>
              <a:t>show </a:t>
            </a:r>
            <a:r>
              <a:rPr sz="2650" spc="-585">
                <a:solidFill>
                  <a:srgbClr val="474646"/>
                </a:solidFill>
                <a:latin typeface="Calibri"/>
                <a:cs typeface="Calibri"/>
              </a:rPr>
              <a:t> </a:t>
            </a:r>
            <a:r>
              <a:rPr sz="2650" spc="225">
                <a:solidFill>
                  <a:srgbClr val="474646"/>
                </a:solidFill>
                <a:latin typeface="Calibri"/>
                <a:cs typeface="Calibri"/>
              </a:rPr>
              <a:t>an </a:t>
            </a:r>
            <a:r>
              <a:rPr sz="2650" spc="170">
                <a:solidFill>
                  <a:srgbClr val="474646"/>
                </a:solidFill>
                <a:latin typeface="Calibri"/>
                <a:cs typeface="Calibri"/>
              </a:rPr>
              <a:t>improvement </a:t>
            </a:r>
            <a:r>
              <a:rPr sz="2650" spc="165">
                <a:solidFill>
                  <a:srgbClr val="474646"/>
                </a:solidFill>
                <a:latin typeface="Calibri"/>
                <a:cs typeface="Calibri"/>
              </a:rPr>
              <a:t>in </a:t>
            </a:r>
            <a:r>
              <a:rPr sz="2650" spc="170">
                <a:solidFill>
                  <a:srgbClr val="474646"/>
                </a:solidFill>
                <a:latin typeface="Calibri"/>
                <a:cs typeface="Calibri"/>
              </a:rPr>
              <a:t> </a:t>
            </a:r>
            <a:r>
              <a:rPr sz="2650" spc="185">
                <a:solidFill>
                  <a:srgbClr val="474646"/>
                </a:solidFill>
                <a:latin typeface="Calibri"/>
                <a:cs typeface="Calibri"/>
              </a:rPr>
              <a:t>mental</a:t>
            </a:r>
            <a:r>
              <a:rPr sz="2650" spc="95">
                <a:solidFill>
                  <a:srgbClr val="474646"/>
                </a:solidFill>
                <a:latin typeface="Calibri"/>
                <a:cs typeface="Calibri"/>
              </a:rPr>
              <a:t> </a:t>
            </a:r>
            <a:r>
              <a:rPr sz="2650" spc="114">
                <a:solidFill>
                  <a:srgbClr val="474646"/>
                </a:solidFill>
                <a:latin typeface="Calibri"/>
                <a:cs typeface="Calibri"/>
              </a:rPr>
              <a:t>health*</a:t>
            </a:r>
            <a:endParaRPr sz="265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911272" y="0"/>
            <a:ext cx="6149430" cy="6153149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016000" y="7314231"/>
            <a:ext cx="7825740" cy="1739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4799"/>
              </a:lnSpc>
              <a:spcBef>
                <a:spcPts val="95"/>
              </a:spcBef>
            </a:pPr>
            <a:r>
              <a:rPr sz="2450" spc="140">
                <a:latin typeface="Calibri"/>
                <a:cs typeface="Calibri"/>
              </a:rPr>
              <a:t>Our </a:t>
            </a:r>
            <a:r>
              <a:rPr sz="2450" spc="150">
                <a:latin typeface="Calibri"/>
                <a:cs typeface="Calibri"/>
              </a:rPr>
              <a:t>follow-up </a:t>
            </a:r>
            <a:r>
              <a:rPr sz="2450" spc="180">
                <a:latin typeface="Calibri"/>
                <a:cs typeface="Calibri"/>
              </a:rPr>
              <a:t>study </a:t>
            </a:r>
            <a:r>
              <a:rPr sz="2450" spc="190">
                <a:latin typeface="Calibri"/>
                <a:cs typeface="Calibri"/>
              </a:rPr>
              <a:t>found </a:t>
            </a:r>
            <a:r>
              <a:rPr sz="2450" spc="185">
                <a:latin typeface="Calibri"/>
                <a:cs typeface="Calibri"/>
              </a:rPr>
              <a:t>that </a:t>
            </a:r>
            <a:r>
              <a:rPr sz="2450" spc="165">
                <a:latin typeface="Calibri"/>
                <a:cs typeface="Calibri"/>
              </a:rPr>
              <a:t>children </a:t>
            </a:r>
            <a:r>
              <a:rPr sz="2450" spc="200">
                <a:latin typeface="Calibri"/>
                <a:cs typeface="Calibri"/>
              </a:rPr>
              <a:t>and </a:t>
            </a:r>
            <a:r>
              <a:rPr sz="2450" spc="204">
                <a:latin typeface="Calibri"/>
                <a:cs typeface="Calibri"/>
              </a:rPr>
              <a:t>young </a:t>
            </a:r>
            <a:r>
              <a:rPr sz="2450" spc="210">
                <a:latin typeface="Calibri"/>
                <a:cs typeface="Calibri"/>
              </a:rPr>
              <a:t> </a:t>
            </a:r>
            <a:r>
              <a:rPr sz="2450" spc="165">
                <a:latin typeface="Calibri"/>
                <a:cs typeface="Calibri"/>
              </a:rPr>
              <a:t>people</a:t>
            </a:r>
            <a:r>
              <a:rPr sz="2450" spc="100">
                <a:latin typeface="Calibri"/>
                <a:cs typeface="Calibri"/>
              </a:rPr>
              <a:t> </a:t>
            </a:r>
            <a:r>
              <a:rPr sz="2450" spc="195">
                <a:latin typeface="Calibri"/>
                <a:cs typeface="Calibri"/>
              </a:rPr>
              <a:t>continue</a:t>
            </a:r>
            <a:r>
              <a:rPr sz="2450" spc="100">
                <a:latin typeface="Calibri"/>
                <a:cs typeface="Calibri"/>
              </a:rPr>
              <a:t> </a:t>
            </a:r>
            <a:r>
              <a:rPr sz="2450" spc="160">
                <a:latin typeface="Calibri"/>
                <a:cs typeface="Calibri"/>
              </a:rPr>
              <a:t>to</a:t>
            </a:r>
            <a:r>
              <a:rPr sz="2450" spc="100">
                <a:latin typeface="Calibri"/>
                <a:cs typeface="Calibri"/>
              </a:rPr>
              <a:t> </a:t>
            </a:r>
            <a:r>
              <a:rPr sz="2450" spc="170">
                <a:latin typeface="Calibri"/>
                <a:cs typeface="Calibri"/>
              </a:rPr>
              <a:t>benefit</a:t>
            </a:r>
            <a:r>
              <a:rPr sz="2450" spc="100">
                <a:latin typeface="Calibri"/>
                <a:cs typeface="Calibri"/>
              </a:rPr>
              <a:t> </a:t>
            </a:r>
            <a:r>
              <a:rPr sz="2450" spc="145">
                <a:latin typeface="Calibri"/>
                <a:cs typeface="Calibri"/>
              </a:rPr>
              <a:t>from</a:t>
            </a:r>
            <a:r>
              <a:rPr sz="2450" spc="100">
                <a:latin typeface="Calibri"/>
                <a:cs typeface="Calibri"/>
              </a:rPr>
              <a:t> </a:t>
            </a:r>
            <a:r>
              <a:rPr sz="2450" spc="195">
                <a:latin typeface="Calibri"/>
                <a:cs typeface="Calibri"/>
              </a:rPr>
              <a:t>these</a:t>
            </a:r>
            <a:r>
              <a:rPr sz="2450" spc="100">
                <a:latin typeface="Calibri"/>
                <a:cs typeface="Calibri"/>
              </a:rPr>
              <a:t> </a:t>
            </a:r>
            <a:r>
              <a:rPr sz="2450" spc="165">
                <a:latin typeface="Calibri"/>
                <a:cs typeface="Calibri"/>
              </a:rPr>
              <a:t>improvements </a:t>
            </a:r>
            <a:r>
              <a:rPr sz="2450" spc="-540">
                <a:latin typeface="Calibri"/>
                <a:cs typeface="Calibri"/>
              </a:rPr>
              <a:t> </a:t>
            </a:r>
            <a:r>
              <a:rPr sz="2450" spc="190">
                <a:latin typeface="Calibri"/>
                <a:cs typeface="Calibri"/>
              </a:rPr>
              <a:t>one </a:t>
            </a:r>
            <a:r>
              <a:rPr sz="2450" spc="140">
                <a:latin typeface="Calibri"/>
                <a:cs typeface="Calibri"/>
              </a:rPr>
              <a:t>year </a:t>
            </a:r>
            <a:r>
              <a:rPr sz="2450" spc="114">
                <a:latin typeface="Calibri"/>
                <a:cs typeface="Calibri"/>
              </a:rPr>
              <a:t>later. </a:t>
            </a:r>
            <a:r>
              <a:rPr sz="2450" spc="45">
                <a:solidFill>
                  <a:srgbClr val="474646"/>
                </a:solidFill>
                <a:latin typeface="Calibri"/>
                <a:cs typeface="Calibri"/>
              </a:rPr>
              <a:t>88%** </a:t>
            </a:r>
            <a:r>
              <a:rPr sz="2450" spc="160">
                <a:latin typeface="Calibri"/>
                <a:cs typeface="Calibri"/>
              </a:rPr>
              <a:t>of </a:t>
            </a:r>
            <a:r>
              <a:rPr sz="2450" spc="165">
                <a:latin typeface="Calibri"/>
                <a:cs typeface="Calibri"/>
              </a:rPr>
              <a:t>pupils </a:t>
            </a:r>
            <a:r>
              <a:rPr sz="2450" spc="175">
                <a:latin typeface="Calibri"/>
                <a:cs typeface="Calibri"/>
              </a:rPr>
              <a:t>maintained </a:t>
            </a:r>
            <a:r>
              <a:rPr sz="2450" spc="180">
                <a:latin typeface="Calibri"/>
                <a:cs typeface="Calibri"/>
              </a:rPr>
              <a:t> </a:t>
            </a:r>
            <a:r>
              <a:rPr sz="2450" spc="145">
                <a:latin typeface="Calibri"/>
                <a:cs typeface="Calibri"/>
              </a:rPr>
              <a:t>no/moderate</a:t>
            </a:r>
            <a:r>
              <a:rPr sz="2450" spc="95">
                <a:latin typeface="Calibri"/>
                <a:cs typeface="Calibri"/>
              </a:rPr>
              <a:t> </a:t>
            </a:r>
            <a:r>
              <a:rPr sz="2450" spc="165">
                <a:latin typeface="Calibri"/>
                <a:cs typeface="Calibri"/>
              </a:rPr>
              <a:t>difficulties</a:t>
            </a:r>
            <a:r>
              <a:rPr sz="2450" spc="100">
                <a:latin typeface="Calibri"/>
                <a:cs typeface="Calibri"/>
              </a:rPr>
              <a:t> </a:t>
            </a:r>
            <a:r>
              <a:rPr sz="2450" spc="190">
                <a:latin typeface="Calibri"/>
                <a:cs typeface="Calibri"/>
              </a:rPr>
              <a:t>one</a:t>
            </a:r>
            <a:r>
              <a:rPr sz="2450" spc="100">
                <a:latin typeface="Calibri"/>
                <a:cs typeface="Calibri"/>
              </a:rPr>
              <a:t> </a:t>
            </a:r>
            <a:r>
              <a:rPr sz="2450" spc="140">
                <a:latin typeface="Calibri"/>
                <a:cs typeface="Calibri"/>
              </a:rPr>
              <a:t>year</a:t>
            </a:r>
            <a:r>
              <a:rPr sz="2450" spc="100">
                <a:latin typeface="Calibri"/>
                <a:cs typeface="Calibri"/>
              </a:rPr>
              <a:t> </a:t>
            </a:r>
            <a:r>
              <a:rPr sz="2450" spc="150">
                <a:latin typeface="Calibri"/>
                <a:cs typeface="Calibri"/>
              </a:rPr>
              <a:t>after</a:t>
            </a:r>
            <a:r>
              <a:rPr sz="2450" spc="100">
                <a:latin typeface="Calibri"/>
                <a:cs typeface="Calibri"/>
              </a:rPr>
              <a:t> </a:t>
            </a:r>
            <a:r>
              <a:rPr sz="2450" spc="175">
                <a:latin typeface="Calibri"/>
                <a:cs typeface="Calibri"/>
              </a:rPr>
              <a:t>counselling.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16000" y="2713342"/>
            <a:ext cx="7325995" cy="10922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6700"/>
              </a:lnSpc>
              <a:spcBef>
                <a:spcPts val="90"/>
              </a:spcBef>
            </a:pPr>
            <a:r>
              <a:rPr sz="3000" spc="290">
                <a:solidFill>
                  <a:srgbClr val="474646"/>
                </a:solidFill>
                <a:latin typeface="Calibri"/>
                <a:cs typeface="Calibri"/>
              </a:rPr>
              <a:t>After</a:t>
            </a:r>
            <a:r>
              <a:rPr sz="3000" spc="185">
                <a:solidFill>
                  <a:srgbClr val="474646"/>
                </a:solidFill>
                <a:latin typeface="Calibri"/>
                <a:cs typeface="Calibri"/>
              </a:rPr>
              <a:t> </a:t>
            </a:r>
            <a:r>
              <a:rPr sz="3000" spc="229">
                <a:solidFill>
                  <a:srgbClr val="474646"/>
                </a:solidFill>
                <a:latin typeface="Calibri"/>
                <a:cs typeface="Calibri"/>
              </a:rPr>
              <a:t>children</a:t>
            </a:r>
            <a:r>
              <a:rPr sz="3000" spc="185">
                <a:solidFill>
                  <a:srgbClr val="474646"/>
                </a:solidFill>
                <a:latin typeface="Calibri"/>
                <a:cs typeface="Calibri"/>
              </a:rPr>
              <a:t> </a:t>
            </a:r>
            <a:r>
              <a:rPr sz="3000" spc="240">
                <a:solidFill>
                  <a:srgbClr val="474646"/>
                </a:solidFill>
                <a:latin typeface="Calibri"/>
                <a:cs typeface="Calibri"/>
              </a:rPr>
              <a:t>and</a:t>
            </a:r>
            <a:r>
              <a:rPr sz="3000" spc="185">
                <a:solidFill>
                  <a:srgbClr val="474646"/>
                </a:solidFill>
                <a:latin typeface="Calibri"/>
                <a:cs typeface="Calibri"/>
              </a:rPr>
              <a:t> </a:t>
            </a:r>
            <a:r>
              <a:rPr sz="3000" spc="265">
                <a:solidFill>
                  <a:srgbClr val="474646"/>
                </a:solidFill>
                <a:latin typeface="Calibri"/>
                <a:cs typeface="Calibri"/>
              </a:rPr>
              <a:t>young</a:t>
            </a:r>
            <a:r>
              <a:rPr sz="3000" spc="190">
                <a:solidFill>
                  <a:srgbClr val="474646"/>
                </a:solidFill>
                <a:latin typeface="Calibri"/>
                <a:cs typeface="Calibri"/>
              </a:rPr>
              <a:t> </a:t>
            </a:r>
            <a:r>
              <a:rPr sz="3000" spc="215">
                <a:solidFill>
                  <a:srgbClr val="474646"/>
                </a:solidFill>
                <a:latin typeface="Calibri"/>
                <a:cs typeface="Calibri"/>
              </a:rPr>
              <a:t>people</a:t>
            </a:r>
            <a:r>
              <a:rPr sz="3000" spc="185">
                <a:solidFill>
                  <a:srgbClr val="474646"/>
                </a:solidFill>
                <a:latin typeface="Calibri"/>
                <a:cs typeface="Calibri"/>
              </a:rPr>
              <a:t> </a:t>
            </a:r>
            <a:r>
              <a:rPr sz="3000" spc="335">
                <a:solidFill>
                  <a:srgbClr val="474646"/>
                </a:solidFill>
                <a:latin typeface="Calibri"/>
                <a:cs typeface="Calibri"/>
              </a:rPr>
              <a:t>access </a:t>
            </a:r>
            <a:r>
              <a:rPr sz="3000" spc="-670">
                <a:solidFill>
                  <a:srgbClr val="474646"/>
                </a:solidFill>
                <a:latin typeface="Calibri"/>
                <a:cs typeface="Calibri"/>
              </a:rPr>
              <a:t> </a:t>
            </a:r>
            <a:r>
              <a:rPr sz="3000" spc="200">
                <a:solidFill>
                  <a:srgbClr val="474646"/>
                </a:solidFill>
                <a:latin typeface="Calibri"/>
                <a:cs typeface="Calibri"/>
              </a:rPr>
              <a:t>our</a:t>
            </a:r>
            <a:r>
              <a:rPr sz="3000" spc="185">
                <a:solidFill>
                  <a:srgbClr val="474646"/>
                </a:solidFill>
                <a:latin typeface="Calibri"/>
                <a:cs typeface="Calibri"/>
              </a:rPr>
              <a:t> </a:t>
            </a:r>
            <a:r>
              <a:rPr sz="3000" spc="210">
                <a:solidFill>
                  <a:srgbClr val="474646"/>
                </a:solidFill>
                <a:latin typeface="Calibri"/>
                <a:cs typeface="Calibri"/>
              </a:rPr>
              <a:t>weekly,</a:t>
            </a:r>
            <a:r>
              <a:rPr sz="3000" spc="190">
                <a:solidFill>
                  <a:srgbClr val="474646"/>
                </a:solidFill>
                <a:latin typeface="Calibri"/>
                <a:cs typeface="Calibri"/>
              </a:rPr>
              <a:t> </a:t>
            </a:r>
            <a:r>
              <a:rPr sz="3000" spc="195">
                <a:solidFill>
                  <a:srgbClr val="474646"/>
                </a:solidFill>
                <a:latin typeface="Calibri"/>
                <a:cs typeface="Calibri"/>
              </a:rPr>
              <a:t>one-to-one</a:t>
            </a:r>
            <a:r>
              <a:rPr sz="3000" spc="185">
                <a:solidFill>
                  <a:srgbClr val="474646"/>
                </a:solidFill>
                <a:latin typeface="Calibri"/>
                <a:cs typeface="Calibri"/>
              </a:rPr>
              <a:t> </a:t>
            </a:r>
            <a:r>
              <a:rPr sz="3000" spc="210">
                <a:solidFill>
                  <a:srgbClr val="474646"/>
                </a:solidFill>
                <a:latin typeface="Calibri"/>
                <a:cs typeface="Calibri"/>
              </a:rPr>
              <a:t>support: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288302" y="1451701"/>
            <a:ext cx="3395979" cy="26682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5599"/>
              </a:lnSpc>
              <a:spcBef>
                <a:spcPts val="95"/>
              </a:spcBef>
            </a:pPr>
            <a:r>
              <a:rPr sz="2900" b="1" spc="-70">
                <a:solidFill>
                  <a:srgbClr val="E84E0F"/>
                </a:solidFill>
                <a:latin typeface="Palatino Linotype"/>
                <a:cs typeface="Palatino Linotype"/>
              </a:rPr>
              <a:t>“I</a:t>
            </a:r>
            <a:r>
              <a:rPr sz="2900" b="1" spc="10">
                <a:solidFill>
                  <a:srgbClr val="E84E0F"/>
                </a:solidFill>
                <a:latin typeface="Palatino Linotype"/>
                <a:cs typeface="Palatino Linotype"/>
              </a:rPr>
              <a:t> </a:t>
            </a:r>
            <a:r>
              <a:rPr sz="2900" b="1" spc="75">
                <a:solidFill>
                  <a:srgbClr val="E84E0F"/>
                </a:solidFill>
                <a:latin typeface="Palatino Linotype"/>
                <a:cs typeface="Palatino Linotype"/>
              </a:rPr>
              <a:t>feel</a:t>
            </a:r>
            <a:r>
              <a:rPr sz="2900" b="1" spc="10">
                <a:solidFill>
                  <a:srgbClr val="E84E0F"/>
                </a:solidFill>
                <a:latin typeface="Palatino Linotype"/>
                <a:cs typeface="Palatino Linotype"/>
              </a:rPr>
              <a:t> </a:t>
            </a:r>
            <a:r>
              <a:rPr sz="2900" b="1" spc="-335">
                <a:solidFill>
                  <a:srgbClr val="E84E0F"/>
                </a:solidFill>
                <a:latin typeface="Palatino Linotype"/>
                <a:cs typeface="Palatino Linotype"/>
              </a:rPr>
              <a:t>11</a:t>
            </a:r>
            <a:r>
              <a:rPr sz="2900" b="1" spc="10">
                <a:solidFill>
                  <a:srgbClr val="E84E0F"/>
                </a:solidFill>
                <a:latin typeface="Palatino Linotype"/>
                <a:cs typeface="Palatino Linotype"/>
              </a:rPr>
              <a:t> </a:t>
            </a:r>
            <a:r>
              <a:rPr sz="2900" b="1" spc="120">
                <a:solidFill>
                  <a:srgbClr val="E84E0F"/>
                </a:solidFill>
                <a:latin typeface="Palatino Linotype"/>
                <a:cs typeface="Palatino Linotype"/>
              </a:rPr>
              <a:t>out</a:t>
            </a:r>
            <a:r>
              <a:rPr sz="2900" b="1" spc="10">
                <a:solidFill>
                  <a:srgbClr val="E84E0F"/>
                </a:solidFill>
                <a:latin typeface="Palatino Linotype"/>
                <a:cs typeface="Palatino Linotype"/>
              </a:rPr>
              <a:t> </a:t>
            </a:r>
            <a:r>
              <a:rPr sz="2900" b="1" spc="60">
                <a:solidFill>
                  <a:srgbClr val="E84E0F"/>
                </a:solidFill>
                <a:latin typeface="Palatino Linotype"/>
                <a:cs typeface="Palatino Linotype"/>
              </a:rPr>
              <a:t>of</a:t>
            </a:r>
            <a:r>
              <a:rPr sz="2900" b="1" spc="10">
                <a:solidFill>
                  <a:srgbClr val="E84E0F"/>
                </a:solidFill>
                <a:latin typeface="Palatino Linotype"/>
                <a:cs typeface="Palatino Linotype"/>
              </a:rPr>
              <a:t> </a:t>
            </a:r>
            <a:r>
              <a:rPr sz="2900" b="1" spc="80">
                <a:solidFill>
                  <a:srgbClr val="E84E0F"/>
                </a:solidFill>
                <a:latin typeface="Palatino Linotype"/>
                <a:cs typeface="Palatino Linotype"/>
              </a:rPr>
              <a:t>10  </a:t>
            </a:r>
            <a:r>
              <a:rPr sz="2900" b="1" spc="85">
                <a:solidFill>
                  <a:srgbClr val="E84E0F"/>
                </a:solidFill>
                <a:latin typeface="Palatino Linotype"/>
                <a:cs typeface="Palatino Linotype"/>
              </a:rPr>
              <a:t>now.</a:t>
            </a:r>
            <a:r>
              <a:rPr sz="2900" b="1" spc="-25">
                <a:solidFill>
                  <a:srgbClr val="E84E0F"/>
                </a:solidFill>
                <a:latin typeface="Palatino Linotype"/>
                <a:cs typeface="Palatino Linotype"/>
              </a:rPr>
              <a:t> </a:t>
            </a:r>
            <a:r>
              <a:rPr sz="2900" b="1" spc="185">
                <a:solidFill>
                  <a:srgbClr val="E84E0F"/>
                </a:solidFill>
                <a:latin typeface="Palatino Linotype"/>
                <a:cs typeface="Palatino Linotype"/>
              </a:rPr>
              <a:t>Place2Be</a:t>
            </a:r>
            <a:r>
              <a:rPr sz="2900" b="1" spc="-25">
                <a:solidFill>
                  <a:srgbClr val="E84E0F"/>
                </a:solidFill>
                <a:latin typeface="Palatino Linotype"/>
                <a:cs typeface="Palatino Linotype"/>
              </a:rPr>
              <a:t> </a:t>
            </a:r>
            <a:r>
              <a:rPr sz="2900" b="1" spc="145">
                <a:solidFill>
                  <a:srgbClr val="E84E0F"/>
                </a:solidFill>
                <a:latin typeface="Palatino Linotype"/>
                <a:cs typeface="Palatino Linotype"/>
              </a:rPr>
              <a:t>has </a:t>
            </a:r>
            <a:r>
              <a:rPr sz="2900" b="1" spc="-710">
                <a:solidFill>
                  <a:srgbClr val="E84E0F"/>
                </a:solidFill>
                <a:latin typeface="Palatino Linotype"/>
                <a:cs typeface="Palatino Linotype"/>
              </a:rPr>
              <a:t> </a:t>
            </a:r>
            <a:r>
              <a:rPr sz="2900" b="1" spc="114">
                <a:solidFill>
                  <a:srgbClr val="E84E0F"/>
                </a:solidFill>
                <a:latin typeface="Palatino Linotype"/>
                <a:cs typeface="Palatino Linotype"/>
              </a:rPr>
              <a:t>helped </a:t>
            </a:r>
            <a:r>
              <a:rPr sz="2900" b="1" spc="165">
                <a:solidFill>
                  <a:srgbClr val="E84E0F"/>
                </a:solidFill>
                <a:latin typeface="Palatino Linotype"/>
                <a:cs typeface="Palatino Linotype"/>
              </a:rPr>
              <a:t>me </a:t>
            </a:r>
            <a:r>
              <a:rPr sz="2900" b="1" spc="200">
                <a:solidFill>
                  <a:srgbClr val="E84E0F"/>
                </a:solidFill>
                <a:latin typeface="Palatino Linotype"/>
                <a:cs typeface="Palatino Linotype"/>
              </a:rPr>
              <a:t>come </a:t>
            </a:r>
            <a:r>
              <a:rPr sz="2900" b="1" spc="204">
                <a:solidFill>
                  <a:srgbClr val="E84E0F"/>
                </a:solidFill>
                <a:latin typeface="Palatino Linotype"/>
                <a:cs typeface="Palatino Linotype"/>
              </a:rPr>
              <a:t> </a:t>
            </a:r>
            <a:r>
              <a:rPr sz="2900" b="1" spc="120">
                <a:solidFill>
                  <a:srgbClr val="E84E0F"/>
                </a:solidFill>
                <a:latin typeface="Palatino Linotype"/>
                <a:cs typeface="Palatino Linotype"/>
              </a:rPr>
              <a:t>out</a:t>
            </a:r>
            <a:r>
              <a:rPr sz="2900" b="1">
                <a:solidFill>
                  <a:srgbClr val="E84E0F"/>
                </a:solidFill>
                <a:latin typeface="Palatino Linotype"/>
                <a:cs typeface="Palatino Linotype"/>
              </a:rPr>
              <a:t> </a:t>
            </a:r>
            <a:r>
              <a:rPr sz="2900" b="1" spc="60">
                <a:solidFill>
                  <a:srgbClr val="E84E0F"/>
                </a:solidFill>
                <a:latin typeface="Palatino Linotype"/>
                <a:cs typeface="Palatino Linotype"/>
              </a:rPr>
              <a:t>of</a:t>
            </a:r>
            <a:r>
              <a:rPr sz="2900" b="1">
                <a:solidFill>
                  <a:srgbClr val="E84E0F"/>
                </a:solidFill>
                <a:latin typeface="Palatino Linotype"/>
                <a:cs typeface="Palatino Linotype"/>
              </a:rPr>
              <a:t> </a:t>
            </a:r>
            <a:r>
              <a:rPr sz="2900" b="1" spc="35">
                <a:solidFill>
                  <a:srgbClr val="E84E0F"/>
                </a:solidFill>
                <a:latin typeface="Palatino Linotype"/>
                <a:cs typeface="Palatino Linotype"/>
              </a:rPr>
              <a:t>my</a:t>
            </a:r>
            <a:r>
              <a:rPr sz="2900" b="1">
                <a:solidFill>
                  <a:srgbClr val="E84E0F"/>
                </a:solidFill>
                <a:latin typeface="Palatino Linotype"/>
                <a:cs typeface="Palatino Linotype"/>
              </a:rPr>
              <a:t> </a:t>
            </a:r>
            <a:r>
              <a:rPr sz="2900" b="1" spc="40">
                <a:solidFill>
                  <a:srgbClr val="E84E0F"/>
                </a:solidFill>
                <a:latin typeface="Palatino Linotype"/>
                <a:cs typeface="Palatino Linotype"/>
              </a:rPr>
              <a:t>shell.”</a:t>
            </a:r>
            <a:endParaRPr sz="2900">
              <a:latin typeface="Palatino Linotype"/>
              <a:cs typeface="Palatino Linotype"/>
            </a:endParaRPr>
          </a:p>
          <a:p>
            <a:pPr algn="ctr">
              <a:lnSpc>
                <a:spcPct val="100000"/>
              </a:lnSpc>
              <a:spcBef>
                <a:spcPts val="2315"/>
              </a:spcBef>
            </a:pPr>
            <a:r>
              <a:rPr sz="2000" spc="125">
                <a:solidFill>
                  <a:srgbClr val="E84E0F"/>
                </a:solidFill>
                <a:latin typeface="Calibri"/>
                <a:cs typeface="Calibri"/>
              </a:rPr>
              <a:t>12-year-old</a:t>
            </a:r>
            <a:r>
              <a:rPr sz="2000" spc="105">
                <a:solidFill>
                  <a:srgbClr val="E84E0F"/>
                </a:solidFill>
                <a:latin typeface="Calibri"/>
                <a:cs typeface="Calibri"/>
              </a:rPr>
              <a:t> </a:t>
            </a:r>
            <a:r>
              <a:rPr sz="2000" spc="165">
                <a:solidFill>
                  <a:srgbClr val="E84E0F"/>
                </a:solidFill>
                <a:latin typeface="Calibri"/>
                <a:cs typeface="Calibri"/>
              </a:rPr>
              <a:t>boy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16000" y="9428460"/>
            <a:ext cx="4683125" cy="59690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0"/>
              </a:spcBef>
            </a:pPr>
            <a:r>
              <a:rPr sz="1650" spc="5">
                <a:solidFill>
                  <a:srgbClr val="474646"/>
                </a:solidFill>
                <a:latin typeface="Lucida Sans"/>
                <a:cs typeface="Lucida Sans"/>
              </a:rPr>
              <a:t>*Place2Be</a:t>
            </a:r>
            <a:r>
              <a:rPr sz="1650" spc="-95">
                <a:solidFill>
                  <a:srgbClr val="474646"/>
                </a:solidFill>
                <a:latin typeface="Lucida Sans"/>
                <a:cs typeface="Lucida Sans"/>
              </a:rPr>
              <a:t> </a:t>
            </a:r>
            <a:r>
              <a:rPr sz="1650" spc="15">
                <a:solidFill>
                  <a:srgbClr val="474646"/>
                </a:solidFill>
                <a:latin typeface="Lucida Sans"/>
                <a:cs typeface="Lucida Sans"/>
              </a:rPr>
              <a:t>Parent</a:t>
            </a:r>
            <a:r>
              <a:rPr sz="1650" spc="-95">
                <a:solidFill>
                  <a:srgbClr val="474646"/>
                </a:solidFill>
                <a:latin typeface="Lucida Sans"/>
                <a:cs typeface="Lucida Sans"/>
              </a:rPr>
              <a:t> </a:t>
            </a:r>
            <a:r>
              <a:rPr sz="1650" spc="-60">
                <a:solidFill>
                  <a:srgbClr val="474646"/>
                </a:solidFill>
                <a:latin typeface="Lucida Sans"/>
                <a:cs typeface="Lucida Sans"/>
              </a:rPr>
              <a:t>SDQ,</a:t>
            </a:r>
            <a:r>
              <a:rPr sz="1650" spc="-95">
                <a:solidFill>
                  <a:srgbClr val="474646"/>
                </a:solidFill>
                <a:latin typeface="Lucida Sans"/>
                <a:cs typeface="Lucida Sans"/>
              </a:rPr>
              <a:t> </a:t>
            </a:r>
            <a:r>
              <a:rPr sz="1650" spc="-25">
                <a:solidFill>
                  <a:srgbClr val="474646"/>
                </a:solidFill>
                <a:latin typeface="Lucida Sans"/>
                <a:cs typeface="Lucida Sans"/>
              </a:rPr>
              <a:t>August</a:t>
            </a:r>
            <a:r>
              <a:rPr sz="1650" spc="-95">
                <a:solidFill>
                  <a:srgbClr val="474646"/>
                </a:solidFill>
                <a:latin typeface="Lucida Sans"/>
                <a:cs typeface="Lucida Sans"/>
              </a:rPr>
              <a:t> </a:t>
            </a:r>
            <a:r>
              <a:rPr sz="1650" spc="-15">
                <a:solidFill>
                  <a:srgbClr val="474646"/>
                </a:solidFill>
                <a:latin typeface="Lucida Sans"/>
                <a:cs typeface="Lucida Sans"/>
              </a:rPr>
              <a:t>2020</a:t>
            </a:r>
            <a:r>
              <a:rPr sz="1650" spc="-95">
                <a:solidFill>
                  <a:srgbClr val="474646"/>
                </a:solidFill>
                <a:latin typeface="Lucida Sans"/>
                <a:cs typeface="Lucida Sans"/>
              </a:rPr>
              <a:t> </a:t>
            </a:r>
            <a:r>
              <a:rPr sz="1650" spc="35">
                <a:solidFill>
                  <a:srgbClr val="474646"/>
                </a:solidFill>
                <a:latin typeface="Lucida Sans"/>
                <a:cs typeface="Lucida Sans"/>
              </a:rPr>
              <a:t>-</a:t>
            </a:r>
            <a:r>
              <a:rPr sz="1650" spc="-95">
                <a:solidFill>
                  <a:srgbClr val="474646"/>
                </a:solidFill>
                <a:latin typeface="Lucida Sans"/>
                <a:cs typeface="Lucida Sans"/>
              </a:rPr>
              <a:t> </a:t>
            </a:r>
            <a:r>
              <a:rPr sz="1650" spc="40">
                <a:solidFill>
                  <a:srgbClr val="474646"/>
                </a:solidFill>
                <a:latin typeface="Lucida Sans"/>
                <a:cs typeface="Lucida Sans"/>
              </a:rPr>
              <a:t>July</a:t>
            </a:r>
            <a:r>
              <a:rPr sz="1650" spc="-95">
                <a:solidFill>
                  <a:srgbClr val="474646"/>
                </a:solidFill>
                <a:latin typeface="Lucida Sans"/>
                <a:cs typeface="Lucida Sans"/>
              </a:rPr>
              <a:t> </a:t>
            </a:r>
            <a:r>
              <a:rPr sz="1650" spc="-125">
                <a:solidFill>
                  <a:srgbClr val="474646"/>
                </a:solidFill>
                <a:latin typeface="Lucida Sans"/>
                <a:cs typeface="Lucida Sans"/>
              </a:rPr>
              <a:t>2021</a:t>
            </a:r>
            <a:endParaRPr sz="165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650" spc="-120">
                <a:solidFill>
                  <a:srgbClr val="474646"/>
                </a:solidFill>
                <a:latin typeface="Lucida Sans"/>
                <a:cs typeface="Lucida Sans"/>
              </a:rPr>
              <a:t>**2019/20</a:t>
            </a:r>
            <a:r>
              <a:rPr sz="1650" spc="-95">
                <a:solidFill>
                  <a:srgbClr val="474646"/>
                </a:solidFill>
                <a:latin typeface="Lucida Sans"/>
                <a:cs typeface="Lucida Sans"/>
              </a:rPr>
              <a:t> </a:t>
            </a:r>
            <a:r>
              <a:rPr sz="1650" spc="-15">
                <a:solidFill>
                  <a:srgbClr val="474646"/>
                </a:solidFill>
                <a:latin typeface="Lucida Sans"/>
                <a:cs typeface="Lucida Sans"/>
              </a:rPr>
              <a:t>Acade</a:t>
            </a:r>
            <a:r>
              <a:rPr sz="1650" spc="-25">
                <a:solidFill>
                  <a:srgbClr val="474646"/>
                </a:solidFill>
                <a:latin typeface="Lucida Sans"/>
                <a:cs typeface="Lucida Sans"/>
              </a:rPr>
              <a:t>m</a:t>
            </a:r>
            <a:r>
              <a:rPr sz="1650" spc="5">
                <a:solidFill>
                  <a:srgbClr val="474646"/>
                </a:solidFill>
                <a:latin typeface="Lucida Sans"/>
                <a:cs typeface="Lucida Sans"/>
              </a:rPr>
              <a:t>ic</a:t>
            </a:r>
            <a:r>
              <a:rPr sz="1650" spc="-95">
                <a:solidFill>
                  <a:srgbClr val="474646"/>
                </a:solidFill>
                <a:latin typeface="Lucida Sans"/>
                <a:cs typeface="Lucida Sans"/>
              </a:rPr>
              <a:t> </a:t>
            </a:r>
            <a:r>
              <a:rPr sz="1650" spc="-10">
                <a:solidFill>
                  <a:srgbClr val="474646"/>
                </a:solidFill>
                <a:latin typeface="Lucida Sans"/>
                <a:cs typeface="Lucida Sans"/>
              </a:rPr>
              <a:t>Year</a:t>
            </a:r>
            <a:endParaRPr sz="1650">
              <a:latin typeface="Lucida Sans"/>
              <a:cs typeface="Lucida Sans"/>
            </a:endParaRPr>
          </a:p>
        </p:txBody>
      </p:sp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998730" y="8133427"/>
            <a:ext cx="2038348" cy="204787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37408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1264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050412" y="889235"/>
            <a:ext cx="0" cy="1496060"/>
          </a:xfrm>
          <a:custGeom>
            <a:avLst/>
            <a:gdLst/>
            <a:ahLst/>
            <a:cxnLst/>
            <a:rect l="l" t="t" r="r" b="b"/>
            <a:pathLst>
              <a:path h="1496060">
                <a:moveTo>
                  <a:pt x="0" y="0"/>
                </a:moveTo>
                <a:lnTo>
                  <a:pt x="0" y="1495718"/>
                </a:lnTo>
              </a:path>
            </a:pathLst>
          </a:custGeom>
          <a:ln w="47492">
            <a:solidFill>
              <a:srgbClr val="FFE4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2727549"/>
            <a:ext cx="18288000" cy="7559675"/>
            <a:chOff x="0" y="2727549"/>
            <a:chExt cx="18288000" cy="755967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753791"/>
              <a:ext cx="18287999" cy="753320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52512" y="2751361"/>
              <a:ext cx="16182975" cy="0"/>
            </a:xfrm>
            <a:custGeom>
              <a:avLst/>
              <a:gdLst/>
              <a:ahLst/>
              <a:cxnLst/>
              <a:rect l="l" t="t" r="r" b="b"/>
              <a:pathLst>
                <a:path w="16182975">
                  <a:moveTo>
                    <a:pt x="0" y="0"/>
                  </a:moveTo>
                  <a:lnTo>
                    <a:pt x="16182975" y="0"/>
                  </a:lnTo>
                </a:path>
              </a:pathLst>
            </a:custGeom>
            <a:ln w="47625">
              <a:solidFill>
                <a:srgbClr val="FFE4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047430" y="3843413"/>
              <a:ext cx="11372850" cy="4056379"/>
            </a:xfrm>
            <a:custGeom>
              <a:avLst/>
              <a:gdLst/>
              <a:ahLst/>
              <a:cxnLst/>
              <a:rect l="l" t="t" r="r" b="b"/>
              <a:pathLst>
                <a:path w="11372850" h="4056379">
                  <a:moveTo>
                    <a:pt x="11372850" y="4046575"/>
                  </a:moveTo>
                  <a:lnTo>
                    <a:pt x="0" y="4046575"/>
                  </a:lnTo>
                  <a:lnTo>
                    <a:pt x="0" y="4056100"/>
                  </a:lnTo>
                  <a:lnTo>
                    <a:pt x="11372850" y="4056100"/>
                  </a:lnTo>
                  <a:lnTo>
                    <a:pt x="11372850" y="4046575"/>
                  </a:lnTo>
                  <a:close/>
                </a:path>
                <a:path w="11372850" h="4056379">
                  <a:moveTo>
                    <a:pt x="11372850" y="3026778"/>
                  </a:moveTo>
                  <a:lnTo>
                    <a:pt x="0" y="3026778"/>
                  </a:lnTo>
                  <a:lnTo>
                    <a:pt x="0" y="3036303"/>
                  </a:lnTo>
                  <a:lnTo>
                    <a:pt x="11372850" y="3036303"/>
                  </a:lnTo>
                  <a:lnTo>
                    <a:pt x="11372850" y="3026778"/>
                  </a:lnTo>
                  <a:close/>
                </a:path>
                <a:path w="11372850" h="4056379">
                  <a:moveTo>
                    <a:pt x="11372850" y="2017852"/>
                  </a:moveTo>
                  <a:lnTo>
                    <a:pt x="0" y="2017852"/>
                  </a:lnTo>
                  <a:lnTo>
                    <a:pt x="0" y="2027377"/>
                  </a:lnTo>
                  <a:lnTo>
                    <a:pt x="11372850" y="2027377"/>
                  </a:lnTo>
                  <a:lnTo>
                    <a:pt x="11372850" y="2017852"/>
                  </a:lnTo>
                  <a:close/>
                </a:path>
                <a:path w="11372850" h="4056379">
                  <a:moveTo>
                    <a:pt x="11372850" y="1008926"/>
                  </a:moveTo>
                  <a:lnTo>
                    <a:pt x="0" y="1008926"/>
                  </a:lnTo>
                  <a:lnTo>
                    <a:pt x="0" y="1018451"/>
                  </a:lnTo>
                  <a:lnTo>
                    <a:pt x="11372850" y="1018451"/>
                  </a:lnTo>
                  <a:lnTo>
                    <a:pt x="11372850" y="1008926"/>
                  </a:lnTo>
                  <a:close/>
                </a:path>
                <a:path w="11372850" h="4056379">
                  <a:moveTo>
                    <a:pt x="11372850" y="0"/>
                  </a:moveTo>
                  <a:lnTo>
                    <a:pt x="0" y="0"/>
                  </a:lnTo>
                  <a:lnTo>
                    <a:pt x="0" y="9525"/>
                  </a:lnTo>
                  <a:lnTo>
                    <a:pt x="11372850" y="9525"/>
                  </a:lnTo>
                  <a:lnTo>
                    <a:pt x="11372850" y="0"/>
                  </a:lnTo>
                  <a:close/>
                </a:path>
              </a:pathLst>
            </a:custGeom>
            <a:solidFill>
              <a:srgbClr val="181818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047430" y="3354882"/>
              <a:ext cx="11372850" cy="4056379"/>
            </a:xfrm>
            <a:custGeom>
              <a:avLst/>
              <a:gdLst/>
              <a:ahLst/>
              <a:cxnLst/>
              <a:rect l="l" t="t" r="r" b="b"/>
              <a:pathLst>
                <a:path w="11372850" h="4056379">
                  <a:moveTo>
                    <a:pt x="11372850" y="4046563"/>
                  </a:moveTo>
                  <a:lnTo>
                    <a:pt x="0" y="4046563"/>
                  </a:lnTo>
                  <a:lnTo>
                    <a:pt x="0" y="4056088"/>
                  </a:lnTo>
                  <a:lnTo>
                    <a:pt x="11372850" y="4056088"/>
                  </a:lnTo>
                  <a:lnTo>
                    <a:pt x="11372850" y="4046563"/>
                  </a:lnTo>
                  <a:close/>
                </a:path>
                <a:path w="11372850" h="4056379">
                  <a:moveTo>
                    <a:pt x="11372850" y="3026778"/>
                  </a:moveTo>
                  <a:lnTo>
                    <a:pt x="0" y="3026778"/>
                  </a:lnTo>
                  <a:lnTo>
                    <a:pt x="0" y="3036303"/>
                  </a:lnTo>
                  <a:lnTo>
                    <a:pt x="11372850" y="3036303"/>
                  </a:lnTo>
                  <a:lnTo>
                    <a:pt x="11372850" y="3026778"/>
                  </a:lnTo>
                  <a:close/>
                </a:path>
                <a:path w="11372850" h="4056379">
                  <a:moveTo>
                    <a:pt x="11372850" y="2017852"/>
                  </a:moveTo>
                  <a:lnTo>
                    <a:pt x="0" y="2017852"/>
                  </a:lnTo>
                  <a:lnTo>
                    <a:pt x="0" y="2027377"/>
                  </a:lnTo>
                  <a:lnTo>
                    <a:pt x="11372850" y="2027377"/>
                  </a:lnTo>
                  <a:lnTo>
                    <a:pt x="11372850" y="2017852"/>
                  </a:lnTo>
                  <a:close/>
                </a:path>
                <a:path w="11372850" h="4056379">
                  <a:moveTo>
                    <a:pt x="11372850" y="1008926"/>
                  </a:moveTo>
                  <a:lnTo>
                    <a:pt x="0" y="1008926"/>
                  </a:lnTo>
                  <a:lnTo>
                    <a:pt x="0" y="1018451"/>
                  </a:lnTo>
                  <a:lnTo>
                    <a:pt x="11372850" y="1018451"/>
                  </a:lnTo>
                  <a:lnTo>
                    <a:pt x="11372850" y="1008926"/>
                  </a:lnTo>
                  <a:close/>
                </a:path>
                <a:path w="11372850" h="4056379">
                  <a:moveTo>
                    <a:pt x="11372850" y="0"/>
                  </a:moveTo>
                  <a:lnTo>
                    <a:pt x="0" y="0"/>
                  </a:lnTo>
                  <a:lnTo>
                    <a:pt x="0" y="9525"/>
                  </a:lnTo>
                  <a:lnTo>
                    <a:pt x="11372850" y="9525"/>
                  </a:lnTo>
                  <a:lnTo>
                    <a:pt x="11372850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735910" y="4647323"/>
              <a:ext cx="7612380" cy="2734945"/>
            </a:xfrm>
            <a:custGeom>
              <a:avLst/>
              <a:gdLst/>
              <a:ahLst/>
              <a:cxnLst/>
              <a:rect l="l" t="t" r="r" b="b"/>
              <a:pathLst>
                <a:path w="7612380" h="2734945">
                  <a:moveTo>
                    <a:pt x="1562112" y="132461"/>
                  </a:moveTo>
                  <a:lnTo>
                    <a:pt x="1555305" y="90652"/>
                  </a:lnTo>
                  <a:lnTo>
                    <a:pt x="1536395" y="54305"/>
                  </a:lnTo>
                  <a:lnTo>
                    <a:pt x="1507566" y="25615"/>
                  </a:lnTo>
                  <a:lnTo>
                    <a:pt x="1471053" y="6769"/>
                  </a:lnTo>
                  <a:lnTo>
                    <a:pt x="1429067" y="0"/>
                  </a:lnTo>
                  <a:lnTo>
                    <a:pt x="133045" y="0"/>
                  </a:lnTo>
                  <a:lnTo>
                    <a:pt x="91059" y="6769"/>
                  </a:lnTo>
                  <a:lnTo>
                    <a:pt x="54546" y="25615"/>
                  </a:lnTo>
                  <a:lnTo>
                    <a:pt x="25730" y="54305"/>
                  </a:lnTo>
                  <a:lnTo>
                    <a:pt x="6807" y="90652"/>
                  </a:lnTo>
                  <a:lnTo>
                    <a:pt x="0" y="132461"/>
                  </a:lnTo>
                  <a:lnTo>
                    <a:pt x="0" y="2591511"/>
                  </a:lnTo>
                  <a:lnTo>
                    <a:pt x="6807" y="2633307"/>
                  </a:lnTo>
                  <a:lnTo>
                    <a:pt x="25730" y="2669667"/>
                  </a:lnTo>
                  <a:lnTo>
                    <a:pt x="54546" y="2698356"/>
                  </a:lnTo>
                  <a:lnTo>
                    <a:pt x="91059" y="2717190"/>
                  </a:lnTo>
                  <a:lnTo>
                    <a:pt x="133045" y="2723959"/>
                  </a:lnTo>
                  <a:lnTo>
                    <a:pt x="1429067" y="2723959"/>
                  </a:lnTo>
                  <a:lnTo>
                    <a:pt x="1471053" y="2717190"/>
                  </a:lnTo>
                  <a:lnTo>
                    <a:pt x="1507566" y="2698356"/>
                  </a:lnTo>
                  <a:lnTo>
                    <a:pt x="1536395" y="2669667"/>
                  </a:lnTo>
                  <a:lnTo>
                    <a:pt x="1555305" y="2633307"/>
                  </a:lnTo>
                  <a:lnTo>
                    <a:pt x="1562112" y="2591511"/>
                  </a:lnTo>
                  <a:lnTo>
                    <a:pt x="1562112" y="132461"/>
                  </a:lnTo>
                  <a:close/>
                </a:path>
                <a:path w="7612380" h="2734945">
                  <a:moveTo>
                    <a:pt x="3508337" y="293827"/>
                  </a:moveTo>
                  <a:lnTo>
                    <a:pt x="3501542" y="252031"/>
                  </a:lnTo>
                  <a:lnTo>
                    <a:pt x="3482619" y="215696"/>
                  </a:lnTo>
                  <a:lnTo>
                    <a:pt x="3453803" y="187007"/>
                  </a:lnTo>
                  <a:lnTo>
                    <a:pt x="3417278" y="168173"/>
                  </a:lnTo>
                  <a:lnTo>
                    <a:pt x="3375291" y="161417"/>
                  </a:lnTo>
                  <a:lnTo>
                    <a:pt x="2079282" y="161417"/>
                  </a:lnTo>
                  <a:lnTo>
                    <a:pt x="2037295" y="168173"/>
                  </a:lnTo>
                  <a:lnTo>
                    <a:pt x="2000783" y="187007"/>
                  </a:lnTo>
                  <a:lnTo>
                    <a:pt x="1971954" y="215696"/>
                  </a:lnTo>
                  <a:lnTo>
                    <a:pt x="1953031" y="252031"/>
                  </a:lnTo>
                  <a:lnTo>
                    <a:pt x="1946236" y="293827"/>
                  </a:lnTo>
                  <a:lnTo>
                    <a:pt x="1946236" y="2591092"/>
                  </a:lnTo>
                  <a:lnTo>
                    <a:pt x="1953031" y="2632875"/>
                  </a:lnTo>
                  <a:lnTo>
                    <a:pt x="1971954" y="2669222"/>
                  </a:lnTo>
                  <a:lnTo>
                    <a:pt x="2000783" y="2697911"/>
                  </a:lnTo>
                  <a:lnTo>
                    <a:pt x="2037295" y="2716733"/>
                  </a:lnTo>
                  <a:lnTo>
                    <a:pt x="2079282" y="2723502"/>
                  </a:lnTo>
                  <a:lnTo>
                    <a:pt x="3375291" y="2723502"/>
                  </a:lnTo>
                  <a:lnTo>
                    <a:pt x="3417278" y="2716733"/>
                  </a:lnTo>
                  <a:lnTo>
                    <a:pt x="3453803" y="2697911"/>
                  </a:lnTo>
                  <a:lnTo>
                    <a:pt x="3482619" y="2669222"/>
                  </a:lnTo>
                  <a:lnTo>
                    <a:pt x="3501542" y="2632875"/>
                  </a:lnTo>
                  <a:lnTo>
                    <a:pt x="3508337" y="2591092"/>
                  </a:lnTo>
                  <a:lnTo>
                    <a:pt x="3508337" y="293827"/>
                  </a:lnTo>
                  <a:close/>
                </a:path>
                <a:path w="7612380" h="2734945">
                  <a:moveTo>
                    <a:pt x="5510746" y="417614"/>
                  </a:moveTo>
                  <a:lnTo>
                    <a:pt x="5503951" y="375678"/>
                  </a:lnTo>
                  <a:lnTo>
                    <a:pt x="5485028" y="339204"/>
                  </a:lnTo>
                  <a:lnTo>
                    <a:pt x="5456199" y="310413"/>
                  </a:lnTo>
                  <a:lnTo>
                    <a:pt x="5419687" y="291515"/>
                  </a:lnTo>
                  <a:lnTo>
                    <a:pt x="5377700" y="284734"/>
                  </a:lnTo>
                  <a:lnTo>
                    <a:pt x="4081691" y="284734"/>
                  </a:lnTo>
                  <a:lnTo>
                    <a:pt x="4039692" y="291515"/>
                  </a:lnTo>
                  <a:lnTo>
                    <a:pt x="4003179" y="310413"/>
                  </a:lnTo>
                  <a:lnTo>
                    <a:pt x="3974363" y="339204"/>
                  </a:lnTo>
                  <a:lnTo>
                    <a:pt x="3955440" y="375678"/>
                  </a:lnTo>
                  <a:lnTo>
                    <a:pt x="3948646" y="417614"/>
                  </a:lnTo>
                  <a:lnTo>
                    <a:pt x="3948646" y="2599575"/>
                  </a:lnTo>
                  <a:lnTo>
                    <a:pt x="3955440" y="2641511"/>
                  </a:lnTo>
                  <a:lnTo>
                    <a:pt x="3974363" y="2677985"/>
                  </a:lnTo>
                  <a:lnTo>
                    <a:pt x="4003179" y="2706776"/>
                  </a:lnTo>
                  <a:lnTo>
                    <a:pt x="4039692" y="2725674"/>
                  </a:lnTo>
                  <a:lnTo>
                    <a:pt x="4081691" y="2732468"/>
                  </a:lnTo>
                  <a:lnTo>
                    <a:pt x="5377700" y="2732468"/>
                  </a:lnTo>
                  <a:lnTo>
                    <a:pt x="5419687" y="2725674"/>
                  </a:lnTo>
                  <a:lnTo>
                    <a:pt x="5456199" y="2706776"/>
                  </a:lnTo>
                  <a:lnTo>
                    <a:pt x="5485028" y="2677985"/>
                  </a:lnTo>
                  <a:lnTo>
                    <a:pt x="5503951" y="2641511"/>
                  </a:lnTo>
                  <a:lnTo>
                    <a:pt x="5510746" y="2599575"/>
                  </a:lnTo>
                  <a:lnTo>
                    <a:pt x="5510746" y="417614"/>
                  </a:lnTo>
                  <a:close/>
                </a:path>
                <a:path w="7612380" h="2734945">
                  <a:moveTo>
                    <a:pt x="7611935" y="628840"/>
                  </a:moveTo>
                  <a:lnTo>
                    <a:pt x="7605141" y="587006"/>
                  </a:lnTo>
                  <a:lnTo>
                    <a:pt x="7586218" y="550621"/>
                  </a:lnTo>
                  <a:lnTo>
                    <a:pt x="7557402" y="521893"/>
                  </a:lnTo>
                  <a:lnTo>
                    <a:pt x="7520889" y="503034"/>
                  </a:lnTo>
                  <a:lnTo>
                    <a:pt x="7478890" y="496265"/>
                  </a:lnTo>
                  <a:lnTo>
                    <a:pt x="6182880" y="496265"/>
                  </a:lnTo>
                  <a:lnTo>
                    <a:pt x="6140894" y="503034"/>
                  </a:lnTo>
                  <a:lnTo>
                    <a:pt x="6104382" y="521893"/>
                  </a:lnTo>
                  <a:lnTo>
                    <a:pt x="6075553" y="550621"/>
                  </a:lnTo>
                  <a:lnTo>
                    <a:pt x="6056642" y="587006"/>
                  </a:lnTo>
                  <a:lnTo>
                    <a:pt x="6049835" y="628840"/>
                  </a:lnTo>
                  <a:lnTo>
                    <a:pt x="6049835" y="2601899"/>
                  </a:lnTo>
                  <a:lnTo>
                    <a:pt x="6056642" y="2643733"/>
                  </a:lnTo>
                  <a:lnTo>
                    <a:pt x="6075553" y="2680119"/>
                  </a:lnTo>
                  <a:lnTo>
                    <a:pt x="6104382" y="2708846"/>
                  </a:lnTo>
                  <a:lnTo>
                    <a:pt x="6140894" y="2727706"/>
                  </a:lnTo>
                  <a:lnTo>
                    <a:pt x="6182880" y="2734475"/>
                  </a:lnTo>
                  <a:lnTo>
                    <a:pt x="7478890" y="2734475"/>
                  </a:lnTo>
                  <a:lnTo>
                    <a:pt x="7520889" y="2727706"/>
                  </a:lnTo>
                  <a:lnTo>
                    <a:pt x="7557402" y="2708846"/>
                  </a:lnTo>
                  <a:lnTo>
                    <a:pt x="7586218" y="2680119"/>
                  </a:lnTo>
                  <a:lnTo>
                    <a:pt x="7605141" y="2643733"/>
                  </a:lnTo>
                  <a:lnTo>
                    <a:pt x="7611935" y="2601899"/>
                  </a:lnTo>
                  <a:lnTo>
                    <a:pt x="7611935" y="628840"/>
                  </a:lnTo>
                  <a:close/>
                </a:path>
              </a:pathLst>
            </a:custGeom>
            <a:solidFill>
              <a:srgbClr val="FFE4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81099" y="8801100"/>
              <a:ext cx="76200" cy="762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81099" y="9163050"/>
              <a:ext cx="76200" cy="76200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15105" y="350847"/>
            <a:ext cx="10158730" cy="2288511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12700" marR="5080">
              <a:lnSpc>
                <a:spcPts val="5630"/>
              </a:lnSpc>
              <a:spcBef>
                <a:spcPts val="1019"/>
              </a:spcBef>
            </a:pPr>
            <a:r>
              <a:rPr lang="en-GB" spc="480">
                <a:solidFill>
                  <a:srgbClr val="FFFFFF"/>
                </a:solidFill>
              </a:rPr>
              <a:t>Sharing Learning</a:t>
            </a:r>
            <a:br>
              <a:rPr lang="en-GB" spc="480">
                <a:solidFill>
                  <a:srgbClr val="FFFFFF"/>
                </a:solidFill>
              </a:rPr>
            </a:br>
            <a:r>
              <a:rPr lang="en-GB" spc="480">
                <a:solidFill>
                  <a:srgbClr val="FFFFFF"/>
                </a:solidFill>
              </a:rPr>
              <a:t>I</a:t>
            </a:r>
            <a:r>
              <a:rPr spc="480" err="1">
                <a:solidFill>
                  <a:srgbClr val="FFFFFF"/>
                </a:solidFill>
              </a:rPr>
              <a:t>ssues</a:t>
            </a:r>
            <a:r>
              <a:rPr spc="320">
                <a:solidFill>
                  <a:srgbClr val="FFFFFF"/>
                </a:solidFill>
              </a:rPr>
              <a:t> </a:t>
            </a:r>
            <a:r>
              <a:rPr spc="465">
                <a:solidFill>
                  <a:srgbClr val="FFFFFF"/>
                </a:solidFill>
              </a:rPr>
              <a:t>that</a:t>
            </a:r>
            <a:r>
              <a:rPr spc="325">
                <a:solidFill>
                  <a:srgbClr val="FFFFFF"/>
                </a:solidFill>
              </a:rPr>
              <a:t> </a:t>
            </a:r>
            <a:r>
              <a:rPr spc="409">
                <a:solidFill>
                  <a:srgbClr val="FFFFFF"/>
                </a:solidFill>
              </a:rPr>
              <a:t>children</a:t>
            </a:r>
            <a:r>
              <a:rPr spc="325">
                <a:solidFill>
                  <a:srgbClr val="FFFFFF"/>
                </a:solidFill>
              </a:rPr>
              <a:t> </a:t>
            </a:r>
            <a:r>
              <a:rPr spc="420">
                <a:solidFill>
                  <a:srgbClr val="FFFFFF"/>
                </a:solidFill>
              </a:rPr>
              <a:t>and</a:t>
            </a:r>
            <a:r>
              <a:rPr spc="320">
                <a:solidFill>
                  <a:srgbClr val="FFFFFF"/>
                </a:solidFill>
              </a:rPr>
              <a:t> </a:t>
            </a:r>
            <a:r>
              <a:rPr spc="470">
                <a:solidFill>
                  <a:srgbClr val="FFFFFF"/>
                </a:solidFill>
              </a:rPr>
              <a:t>young </a:t>
            </a:r>
            <a:r>
              <a:rPr spc="-1205">
                <a:solidFill>
                  <a:srgbClr val="FFFFFF"/>
                </a:solidFill>
              </a:rPr>
              <a:t> </a:t>
            </a:r>
            <a:r>
              <a:rPr spc="375">
                <a:solidFill>
                  <a:srgbClr val="FFFFFF"/>
                </a:solidFill>
              </a:rPr>
              <a:t>people</a:t>
            </a:r>
            <a:r>
              <a:rPr spc="330">
                <a:solidFill>
                  <a:srgbClr val="FFFFFF"/>
                </a:solidFill>
              </a:rPr>
              <a:t> </a:t>
            </a:r>
            <a:r>
              <a:rPr spc="425">
                <a:solidFill>
                  <a:srgbClr val="FFFFFF"/>
                </a:solidFill>
              </a:rPr>
              <a:t>bring</a:t>
            </a:r>
            <a:r>
              <a:rPr spc="335">
                <a:solidFill>
                  <a:srgbClr val="FFFFFF"/>
                </a:solidFill>
              </a:rPr>
              <a:t> </a:t>
            </a:r>
            <a:r>
              <a:rPr spc="434">
                <a:solidFill>
                  <a:srgbClr val="FFFFFF"/>
                </a:solidFill>
              </a:rPr>
              <a:t>to</a:t>
            </a:r>
            <a:r>
              <a:rPr spc="330">
                <a:solidFill>
                  <a:srgbClr val="FFFFFF"/>
                </a:solidFill>
              </a:rPr>
              <a:t> </a:t>
            </a:r>
            <a:r>
              <a:rPr spc="530">
                <a:solidFill>
                  <a:srgbClr val="FFFFFF"/>
                </a:solidFill>
              </a:rPr>
              <a:t>Place2Be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2676429" y="995857"/>
            <a:ext cx="3263265" cy="1077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900" spc="509">
                <a:solidFill>
                  <a:srgbClr val="FFE42D"/>
                </a:solidFill>
                <a:latin typeface="Calibri"/>
                <a:cs typeface="Calibri"/>
              </a:rPr>
              <a:t>Primary</a:t>
            </a:r>
            <a:endParaRPr sz="69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94748" y="5221798"/>
            <a:ext cx="36830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360">
                <a:solidFill>
                  <a:srgbClr val="FFFFFF"/>
                </a:solidFill>
                <a:latin typeface="Calibri"/>
                <a:cs typeface="Calibri"/>
              </a:rPr>
              <a:t>60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33501" y="3203830"/>
            <a:ext cx="490855" cy="133604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229">
                <a:solidFill>
                  <a:srgbClr val="FFFFFF"/>
                </a:solidFill>
                <a:latin typeface="Calibri"/>
                <a:cs typeface="Calibri"/>
              </a:rPr>
              <a:t>100</a:t>
            </a:r>
            <a:endParaRPr sz="19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50">
              <a:latin typeface="Calibri"/>
              <a:cs typeface="Calibri"/>
            </a:endParaRPr>
          </a:p>
          <a:p>
            <a:pPr marL="71755">
              <a:lnSpc>
                <a:spcPct val="100000"/>
              </a:lnSpc>
            </a:pPr>
            <a:r>
              <a:rPr sz="1950" spc="370">
                <a:solidFill>
                  <a:srgbClr val="FFFFFF"/>
                </a:solidFill>
                <a:latin typeface="Calibri"/>
                <a:cs typeface="Calibri"/>
              </a:rPr>
              <a:t>80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043196" y="7595990"/>
            <a:ext cx="942975" cy="54229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33020" marR="5080" indent="-20955">
              <a:lnSpc>
                <a:spcPts val="1880"/>
              </a:lnSpc>
              <a:spcBef>
                <a:spcPts val="420"/>
              </a:spcBef>
            </a:pPr>
            <a:r>
              <a:rPr sz="1800" spc="229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235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254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spc="235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15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25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70">
                <a:solidFill>
                  <a:srgbClr val="FFFFFF"/>
                </a:solidFill>
                <a:latin typeface="Calibri"/>
                <a:cs typeface="Calibri"/>
              </a:rPr>
              <a:t>l  </a:t>
            </a:r>
            <a:r>
              <a:rPr sz="1800" spc="225">
                <a:solidFill>
                  <a:srgbClr val="FFFFFF"/>
                </a:solidFill>
                <a:latin typeface="Calibri"/>
                <a:cs typeface="Calibri"/>
              </a:rPr>
              <a:t>anxiety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952399" y="7562215"/>
            <a:ext cx="1022350" cy="54229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78105" marR="5080" indent="-66040">
              <a:lnSpc>
                <a:spcPts val="1880"/>
              </a:lnSpc>
              <a:spcBef>
                <a:spcPts val="420"/>
              </a:spcBef>
            </a:pPr>
            <a:r>
              <a:rPr sz="1800" spc="254">
                <a:solidFill>
                  <a:srgbClr val="FFFFFF"/>
                </a:solidFill>
                <a:latin typeface="Calibri"/>
                <a:cs typeface="Calibri"/>
              </a:rPr>
              <a:t>Low</a:t>
            </a:r>
            <a:r>
              <a:rPr sz="1800" spc="1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210">
                <a:solidFill>
                  <a:srgbClr val="FFFFFF"/>
                </a:solidFill>
                <a:latin typeface="Calibri"/>
                <a:cs typeface="Calibri"/>
              </a:rPr>
              <a:t>self </a:t>
            </a:r>
            <a:r>
              <a:rPr sz="1800" spc="-3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229">
                <a:solidFill>
                  <a:srgbClr val="FFFFFF"/>
                </a:solidFill>
                <a:latin typeface="Calibri"/>
                <a:cs typeface="Calibri"/>
              </a:rPr>
              <a:t>esteem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120539" y="7476490"/>
            <a:ext cx="1024890" cy="54229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49225" marR="5080" indent="-137160">
              <a:lnSpc>
                <a:spcPts val="1880"/>
              </a:lnSpc>
              <a:spcBef>
                <a:spcPts val="420"/>
              </a:spcBef>
            </a:pPr>
            <a:r>
              <a:rPr sz="1800" spc="22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254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spc="33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2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17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254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spc="160">
                <a:solidFill>
                  <a:srgbClr val="FFFFFF"/>
                </a:solidFill>
                <a:latin typeface="Calibri"/>
                <a:cs typeface="Calibri"/>
              </a:rPr>
              <a:t>g  </a:t>
            </a:r>
            <a:r>
              <a:rPr sz="1800" spc="200">
                <a:solidFill>
                  <a:srgbClr val="FFFFFF"/>
                </a:solidFill>
                <a:latin typeface="Calibri"/>
                <a:cs typeface="Calibri"/>
              </a:rPr>
              <a:t>family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111758" y="7952740"/>
            <a:ext cx="1042669" cy="3041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800" spc="225">
                <a:solidFill>
                  <a:srgbClr val="FFFFFF"/>
                </a:solidFill>
                <a:latin typeface="Calibri"/>
                <a:cs typeface="Calibri"/>
              </a:rPr>
              <a:t>tensions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113870" y="7595990"/>
            <a:ext cx="901700" cy="54229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indent="76200">
              <a:lnSpc>
                <a:spcPts val="1880"/>
              </a:lnSpc>
              <a:spcBef>
                <a:spcPts val="420"/>
              </a:spcBef>
            </a:pPr>
            <a:r>
              <a:rPr sz="1800" spc="240">
                <a:solidFill>
                  <a:srgbClr val="FFFFFF"/>
                </a:solidFill>
                <a:latin typeface="Calibri"/>
                <a:cs typeface="Calibri"/>
              </a:rPr>
              <a:t>Social </a:t>
            </a:r>
            <a:r>
              <a:rPr sz="1800" spc="-3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25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254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spc="300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sz="1800" spc="17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235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229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114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793129" y="7591570"/>
            <a:ext cx="1336040" cy="54229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indent="80645">
              <a:lnSpc>
                <a:spcPts val="1880"/>
              </a:lnSpc>
              <a:spcBef>
                <a:spcPts val="420"/>
              </a:spcBef>
            </a:pPr>
            <a:r>
              <a:rPr sz="1800" spc="225">
                <a:solidFill>
                  <a:srgbClr val="FFFFFF"/>
                </a:solidFill>
                <a:latin typeface="Calibri"/>
                <a:cs typeface="Calibri"/>
              </a:rPr>
              <a:t>Attention </a:t>
            </a:r>
            <a:r>
              <a:rPr sz="1800" spc="-3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24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800" spc="17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254">
                <a:solidFill>
                  <a:srgbClr val="FFFFFF"/>
                </a:solidFill>
                <a:latin typeface="Calibri"/>
                <a:cs typeface="Calibri"/>
              </a:rPr>
              <a:t>ff</a:t>
            </a:r>
            <a:r>
              <a:rPr sz="1800" spc="17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34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800" spc="254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1800" spc="16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800" spc="229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17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235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18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95114" y="6230778"/>
            <a:ext cx="367665" cy="11315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355">
                <a:solidFill>
                  <a:srgbClr val="FFFFFF"/>
                </a:solidFill>
                <a:latin typeface="Calibri"/>
                <a:cs typeface="Calibri"/>
              </a:rPr>
              <a:t>40</a:t>
            </a:r>
            <a:endParaRPr sz="19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250">
              <a:latin typeface="Calibri"/>
              <a:cs typeface="Calibri"/>
            </a:endParaRPr>
          </a:p>
          <a:p>
            <a:pPr marL="22225">
              <a:lnSpc>
                <a:spcPct val="100000"/>
              </a:lnSpc>
            </a:pPr>
            <a:r>
              <a:rPr sz="1950" spc="280">
                <a:solidFill>
                  <a:srgbClr val="FFFFFF"/>
                </a:solidFill>
                <a:latin typeface="Calibri"/>
                <a:cs typeface="Calibri"/>
              </a:rPr>
              <a:t>20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085334" y="4869362"/>
            <a:ext cx="859155" cy="5226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250" spc="310">
                <a:solidFill>
                  <a:srgbClr val="126473"/>
                </a:solidFill>
                <a:latin typeface="Calibri"/>
                <a:cs typeface="Calibri"/>
              </a:rPr>
              <a:t>75%</a:t>
            </a:r>
            <a:endParaRPr sz="32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034692" y="4960154"/>
            <a:ext cx="852805" cy="5226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250" spc="295">
                <a:solidFill>
                  <a:srgbClr val="126473"/>
                </a:solidFill>
                <a:latin typeface="Calibri"/>
                <a:cs typeface="Calibri"/>
              </a:rPr>
              <a:t>72%</a:t>
            </a:r>
            <a:endParaRPr sz="325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993194" y="5117955"/>
            <a:ext cx="940435" cy="5226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250" spc="525">
                <a:solidFill>
                  <a:srgbClr val="126473"/>
                </a:solidFill>
                <a:latin typeface="Calibri"/>
                <a:cs typeface="Calibri"/>
              </a:rPr>
              <a:t>69%</a:t>
            </a:r>
            <a:endParaRPr sz="325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106592" y="5328420"/>
            <a:ext cx="916305" cy="5226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250" spc="459">
                <a:solidFill>
                  <a:srgbClr val="126473"/>
                </a:solidFill>
                <a:latin typeface="Calibri"/>
                <a:cs typeface="Calibri"/>
              </a:rPr>
              <a:t>65%</a:t>
            </a:r>
            <a:endParaRPr sz="3250"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10854040" y="2334324"/>
            <a:ext cx="7434580" cy="7847330"/>
            <a:chOff x="10854040" y="2334324"/>
            <a:chExt cx="7434580" cy="7847330"/>
          </a:xfrm>
        </p:grpSpPr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289663" y="2334324"/>
              <a:ext cx="3998335" cy="570230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998730" y="8133427"/>
              <a:ext cx="2038348" cy="2047873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0854040" y="5172804"/>
              <a:ext cx="1562100" cy="2238375"/>
            </a:xfrm>
            <a:custGeom>
              <a:avLst/>
              <a:gdLst/>
              <a:ahLst/>
              <a:cxnLst/>
              <a:rect l="l" t="t" r="r" b="b"/>
              <a:pathLst>
                <a:path w="1562100" h="2238375">
                  <a:moveTo>
                    <a:pt x="1429057" y="2238214"/>
                  </a:moveTo>
                  <a:lnTo>
                    <a:pt x="133045" y="2238214"/>
                  </a:lnTo>
                  <a:lnTo>
                    <a:pt x="91057" y="2231438"/>
                  </a:lnTo>
                  <a:lnTo>
                    <a:pt x="54543" y="2212585"/>
                  </a:lnTo>
                  <a:lnTo>
                    <a:pt x="25718" y="2183860"/>
                  </a:lnTo>
                  <a:lnTo>
                    <a:pt x="6798" y="2147473"/>
                  </a:lnTo>
                  <a:lnTo>
                    <a:pt x="0" y="2105632"/>
                  </a:lnTo>
                  <a:lnTo>
                    <a:pt x="0" y="132581"/>
                  </a:lnTo>
                  <a:lnTo>
                    <a:pt x="6798" y="90740"/>
                  </a:lnTo>
                  <a:lnTo>
                    <a:pt x="25718" y="54353"/>
                  </a:lnTo>
                  <a:lnTo>
                    <a:pt x="54543" y="25628"/>
                  </a:lnTo>
                  <a:lnTo>
                    <a:pt x="91057" y="6775"/>
                  </a:lnTo>
                  <a:lnTo>
                    <a:pt x="133045" y="0"/>
                  </a:lnTo>
                  <a:lnTo>
                    <a:pt x="1429057" y="0"/>
                  </a:lnTo>
                  <a:lnTo>
                    <a:pt x="1471045" y="6775"/>
                  </a:lnTo>
                  <a:lnTo>
                    <a:pt x="1507559" y="25628"/>
                  </a:lnTo>
                  <a:lnTo>
                    <a:pt x="1536384" y="54353"/>
                  </a:lnTo>
                  <a:lnTo>
                    <a:pt x="1555304" y="90740"/>
                  </a:lnTo>
                  <a:lnTo>
                    <a:pt x="1562103" y="132581"/>
                  </a:lnTo>
                  <a:lnTo>
                    <a:pt x="1562103" y="2105632"/>
                  </a:lnTo>
                  <a:lnTo>
                    <a:pt x="1555304" y="2147473"/>
                  </a:lnTo>
                  <a:lnTo>
                    <a:pt x="1536384" y="2183860"/>
                  </a:lnTo>
                  <a:lnTo>
                    <a:pt x="1507559" y="2212585"/>
                  </a:lnTo>
                  <a:lnTo>
                    <a:pt x="1471045" y="2231438"/>
                  </a:lnTo>
                  <a:lnTo>
                    <a:pt x="1429057" y="2238214"/>
                  </a:lnTo>
                  <a:close/>
                </a:path>
              </a:pathLst>
            </a:custGeom>
            <a:solidFill>
              <a:srgbClr val="FFE4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11139200" y="5315591"/>
            <a:ext cx="916305" cy="5226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250" spc="459">
                <a:solidFill>
                  <a:srgbClr val="126473"/>
                </a:solidFill>
                <a:latin typeface="Calibri"/>
                <a:cs typeface="Calibri"/>
              </a:rPr>
              <a:t>65%</a:t>
            </a:r>
            <a:endParaRPr sz="325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16001" y="8597900"/>
            <a:ext cx="12827000" cy="1379855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387350" marR="5080">
              <a:lnSpc>
                <a:spcPts val="2850"/>
              </a:lnSpc>
              <a:spcBef>
                <a:spcPts val="219"/>
              </a:spcBef>
            </a:pPr>
            <a:r>
              <a:rPr sz="2400" spc="60">
                <a:solidFill>
                  <a:srgbClr val="FFFFFF"/>
                </a:solidFill>
                <a:latin typeface="Calibri"/>
                <a:cs typeface="Calibri"/>
              </a:rPr>
              <a:t>14%</a:t>
            </a:r>
            <a:r>
              <a:rPr sz="240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80">
                <a:solidFill>
                  <a:srgbClr val="FFFFFF"/>
                </a:solidFill>
                <a:latin typeface="Calibri"/>
                <a:cs typeface="Calibri"/>
              </a:rPr>
              <a:t>experience</a:t>
            </a:r>
            <a:r>
              <a:rPr sz="240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60">
                <a:solidFill>
                  <a:srgbClr val="FFFFFF"/>
                </a:solidFill>
                <a:latin typeface="Calibri"/>
                <a:cs typeface="Calibri"/>
              </a:rPr>
              <a:t>self-destructive</a:t>
            </a:r>
            <a:r>
              <a:rPr sz="2400" spc="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200">
                <a:solidFill>
                  <a:srgbClr val="FFFFFF"/>
                </a:solidFill>
                <a:latin typeface="Calibri"/>
                <a:cs typeface="Calibri"/>
              </a:rPr>
              <a:t>thoughts</a:t>
            </a:r>
            <a:r>
              <a:rPr sz="2400" spc="100">
                <a:solidFill>
                  <a:srgbClr val="FFFFFF"/>
                </a:solidFill>
                <a:latin typeface="Calibri"/>
                <a:cs typeface="Calibri"/>
              </a:rPr>
              <a:t> or</a:t>
            </a:r>
            <a:r>
              <a:rPr sz="2400" spc="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220">
                <a:solidFill>
                  <a:srgbClr val="FFFFFF"/>
                </a:solidFill>
                <a:latin typeface="Calibri"/>
                <a:cs typeface="Calibri"/>
              </a:rPr>
              <a:t>acts</a:t>
            </a:r>
            <a:r>
              <a:rPr sz="240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95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2400" spc="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5">
                <a:solidFill>
                  <a:srgbClr val="FFFFFF"/>
                </a:solidFill>
                <a:latin typeface="Calibri"/>
                <a:cs typeface="Calibri"/>
              </a:rPr>
              <a:t>7%</a:t>
            </a:r>
            <a:r>
              <a:rPr sz="240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80">
                <a:solidFill>
                  <a:srgbClr val="FFFFFF"/>
                </a:solidFill>
                <a:latin typeface="Calibri"/>
                <a:cs typeface="Calibri"/>
              </a:rPr>
              <a:t>experience</a:t>
            </a:r>
            <a:r>
              <a:rPr sz="240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70">
                <a:solidFill>
                  <a:srgbClr val="FFFFFF"/>
                </a:solidFill>
                <a:latin typeface="Calibri"/>
                <a:cs typeface="Calibri"/>
              </a:rPr>
              <a:t>suicidal</a:t>
            </a:r>
            <a:r>
              <a:rPr sz="2400" spc="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80">
                <a:solidFill>
                  <a:srgbClr val="FFFFFF"/>
                </a:solidFill>
                <a:latin typeface="Calibri"/>
                <a:cs typeface="Calibri"/>
              </a:rPr>
              <a:t>thoughts. </a:t>
            </a:r>
            <a:r>
              <a:rPr sz="2400" spc="-5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5">
                <a:solidFill>
                  <a:srgbClr val="FFFFFF"/>
                </a:solidFill>
                <a:latin typeface="Calibri"/>
                <a:cs typeface="Calibri"/>
              </a:rPr>
              <a:t>17%</a:t>
            </a:r>
            <a:r>
              <a:rPr sz="24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80">
                <a:solidFill>
                  <a:srgbClr val="FFFFFF"/>
                </a:solidFill>
                <a:latin typeface="Calibri"/>
                <a:cs typeface="Calibri"/>
              </a:rPr>
              <a:t>experience</a:t>
            </a:r>
            <a:r>
              <a:rPr sz="24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90">
                <a:solidFill>
                  <a:srgbClr val="FFFFFF"/>
                </a:solidFill>
                <a:latin typeface="Calibri"/>
                <a:cs typeface="Calibri"/>
              </a:rPr>
              <a:t>eating</a:t>
            </a:r>
            <a:r>
              <a:rPr sz="24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45">
                <a:solidFill>
                  <a:srgbClr val="FFFFFF"/>
                </a:solidFill>
                <a:latin typeface="Calibri"/>
                <a:cs typeface="Calibri"/>
              </a:rPr>
              <a:t>difficulties.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50" spc="-125">
                <a:solidFill>
                  <a:srgbClr val="FFFFFF"/>
                </a:solidFill>
                <a:latin typeface="Lucida Sans"/>
                <a:cs typeface="Lucida Sans"/>
              </a:rPr>
              <a:t>*2020/21</a:t>
            </a:r>
            <a:r>
              <a:rPr sz="1650" spc="-9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650" spc="-15">
                <a:solidFill>
                  <a:srgbClr val="FFFFFF"/>
                </a:solidFill>
                <a:latin typeface="Lucida Sans"/>
                <a:cs typeface="Lucida Sans"/>
              </a:rPr>
              <a:t>Acade</a:t>
            </a:r>
            <a:r>
              <a:rPr sz="1650" spc="-25">
                <a:solidFill>
                  <a:srgbClr val="FFFFFF"/>
                </a:solidFill>
                <a:latin typeface="Lucida Sans"/>
                <a:cs typeface="Lucida Sans"/>
              </a:rPr>
              <a:t>m</a:t>
            </a:r>
            <a:r>
              <a:rPr sz="1650" spc="5">
                <a:solidFill>
                  <a:srgbClr val="FFFFFF"/>
                </a:solidFill>
                <a:latin typeface="Lucida Sans"/>
                <a:cs typeface="Lucida Sans"/>
              </a:rPr>
              <a:t>ic</a:t>
            </a:r>
            <a:r>
              <a:rPr sz="1650" spc="-9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650" spc="-10">
                <a:solidFill>
                  <a:srgbClr val="FFFFFF"/>
                </a:solidFill>
                <a:latin typeface="Lucida Sans"/>
                <a:cs typeface="Lucida Sans"/>
              </a:rPr>
              <a:t>Year</a:t>
            </a:r>
            <a:endParaRPr sz="165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1264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050412" y="889235"/>
            <a:ext cx="0" cy="1496060"/>
          </a:xfrm>
          <a:custGeom>
            <a:avLst/>
            <a:gdLst/>
            <a:ahLst/>
            <a:cxnLst/>
            <a:rect l="l" t="t" r="r" b="b"/>
            <a:pathLst>
              <a:path h="1496060">
                <a:moveTo>
                  <a:pt x="0" y="0"/>
                </a:moveTo>
                <a:lnTo>
                  <a:pt x="0" y="1495718"/>
                </a:lnTo>
              </a:path>
            </a:pathLst>
          </a:custGeom>
          <a:ln w="47492">
            <a:solidFill>
              <a:srgbClr val="FFE4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59696" y="418214"/>
            <a:ext cx="10158730" cy="2288511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12700" marR="5080">
              <a:lnSpc>
                <a:spcPts val="5630"/>
              </a:lnSpc>
              <a:spcBef>
                <a:spcPts val="1019"/>
              </a:spcBef>
            </a:pPr>
            <a:r>
              <a:rPr lang="en-GB" spc="480">
                <a:solidFill>
                  <a:srgbClr val="FFFFFF"/>
                </a:solidFill>
              </a:rPr>
              <a:t>Sharing Learning </a:t>
            </a:r>
            <a:br>
              <a:rPr lang="en-GB" spc="480">
                <a:solidFill>
                  <a:srgbClr val="FFFFFF"/>
                </a:solidFill>
              </a:rPr>
            </a:br>
            <a:r>
              <a:rPr spc="480">
                <a:solidFill>
                  <a:srgbClr val="FFFFFF"/>
                </a:solidFill>
              </a:rPr>
              <a:t>Issues</a:t>
            </a:r>
            <a:r>
              <a:rPr spc="320">
                <a:solidFill>
                  <a:srgbClr val="FFFFFF"/>
                </a:solidFill>
              </a:rPr>
              <a:t> </a:t>
            </a:r>
            <a:r>
              <a:rPr spc="465">
                <a:solidFill>
                  <a:srgbClr val="FFFFFF"/>
                </a:solidFill>
              </a:rPr>
              <a:t>that</a:t>
            </a:r>
            <a:r>
              <a:rPr spc="325">
                <a:solidFill>
                  <a:srgbClr val="FFFFFF"/>
                </a:solidFill>
              </a:rPr>
              <a:t> </a:t>
            </a:r>
            <a:r>
              <a:rPr spc="409">
                <a:solidFill>
                  <a:srgbClr val="FFFFFF"/>
                </a:solidFill>
              </a:rPr>
              <a:t>children</a:t>
            </a:r>
            <a:r>
              <a:rPr spc="325">
                <a:solidFill>
                  <a:srgbClr val="FFFFFF"/>
                </a:solidFill>
              </a:rPr>
              <a:t> </a:t>
            </a:r>
            <a:r>
              <a:rPr spc="420">
                <a:solidFill>
                  <a:srgbClr val="FFFFFF"/>
                </a:solidFill>
              </a:rPr>
              <a:t>and</a:t>
            </a:r>
            <a:r>
              <a:rPr spc="320">
                <a:solidFill>
                  <a:srgbClr val="FFFFFF"/>
                </a:solidFill>
              </a:rPr>
              <a:t> </a:t>
            </a:r>
            <a:r>
              <a:rPr spc="470">
                <a:solidFill>
                  <a:srgbClr val="FFFFFF"/>
                </a:solidFill>
              </a:rPr>
              <a:t>young </a:t>
            </a:r>
            <a:r>
              <a:rPr spc="-1205">
                <a:solidFill>
                  <a:srgbClr val="FFFFFF"/>
                </a:solidFill>
              </a:rPr>
              <a:t> </a:t>
            </a:r>
            <a:r>
              <a:rPr spc="375">
                <a:solidFill>
                  <a:srgbClr val="FFFFFF"/>
                </a:solidFill>
              </a:rPr>
              <a:t>people</a:t>
            </a:r>
            <a:r>
              <a:rPr spc="330">
                <a:solidFill>
                  <a:srgbClr val="FFFFFF"/>
                </a:solidFill>
              </a:rPr>
              <a:t> </a:t>
            </a:r>
            <a:r>
              <a:rPr spc="425">
                <a:solidFill>
                  <a:srgbClr val="FFFFFF"/>
                </a:solidFill>
              </a:rPr>
              <a:t>bring</a:t>
            </a:r>
            <a:r>
              <a:rPr spc="335">
                <a:solidFill>
                  <a:srgbClr val="FFFFFF"/>
                </a:solidFill>
              </a:rPr>
              <a:t> </a:t>
            </a:r>
            <a:r>
              <a:rPr spc="434">
                <a:solidFill>
                  <a:srgbClr val="FFFFFF"/>
                </a:solidFill>
              </a:rPr>
              <a:t>to</a:t>
            </a:r>
            <a:r>
              <a:rPr spc="330">
                <a:solidFill>
                  <a:srgbClr val="FFFFFF"/>
                </a:solidFill>
              </a:rPr>
              <a:t> </a:t>
            </a:r>
            <a:r>
              <a:rPr spc="530">
                <a:solidFill>
                  <a:srgbClr val="FFFFFF"/>
                </a:solidFill>
              </a:rPr>
              <a:t>Place2Be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0" y="2727547"/>
            <a:ext cx="18288000" cy="7559675"/>
            <a:chOff x="0" y="2727547"/>
            <a:chExt cx="18288000" cy="755967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753790"/>
              <a:ext cx="18287999" cy="753320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52512" y="2751359"/>
              <a:ext cx="16182975" cy="0"/>
            </a:xfrm>
            <a:custGeom>
              <a:avLst/>
              <a:gdLst/>
              <a:ahLst/>
              <a:cxnLst/>
              <a:rect l="l" t="t" r="r" b="b"/>
              <a:pathLst>
                <a:path w="16182975">
                  <a:moveTo>
                    <a:pt x="0" y="0"/>
                  </a:moveTo>
                  <a:lnTo>
                    <a:pt x="16182978" y="0"/>
                  </a:lnTo>
                </a:path>
              </a:pathLst>
            </a:custGeom>
            <a:ln w="47625">
              <a:solidFill>
                <a:srgbClr val="FFE4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3975" y="8686799"/>
              <a:ext cx="76200" cy="762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3975" y="9048749"/>
              <a:ext cx="76200" cy="76200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2900952" y="1053674"/>
            <a:ext cx="4043679" cy="9791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250" spc="570">
                <a:solidFill>
                  <a:srgbClr val="FFE42D"/>
                </a:solidFill>
                <a:latin typeface="Calibri"/>
                <a:cs typeface="Calibri"/>
              </a:rPr>
              <a:t>Secondary</a:t>
            </a:r>
            <a:endParaRPr sz="62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94749" y="5221797"/>
            <a:ext cx="36830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360">
                <a:solidFill>
                  <a:srgbClr val="FFFFFF"/>
                </a:solidFill>
                <a:latin typeface="Calibri"/>
                <a:cs typeface="Calibri"/>
              </a:rPr>
              <a:t>60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93170" y="4212816"/>
            <a:ext cx="37147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370">
                <a:solidFill>
                  <a:srgbClr val="FFFFFF"/>
                </a:solidFill>
                <a:latin typeface="Calibri"/>
                <a:cs typeface="Calibri"/>
              </a:rPr>
              <a:t>80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33501" y="3203828"/>
            <a:ext cx="4908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229">
                <a:solidFill>
                  <a:srgbClr val="FFFFFF"/>
                </a:solidFill>
                <a:latin typeface="Calibri"/>
                <a:cs typeface="Calibri"/>
              </a:rPr>
              <a:t>100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047430" y="3843413"/>
            <a:ext cx="11372850" cy="4056379"/>
          </a:xfrm>
          <a:custGeom>
            <a:avLst/>
            <a:gdLst/>
            <a:ahLst/>
            <a:cxnLst/>
            <a:rect l="l" t="t" r="r" b="b"/>
            <a:pathLst>
              <a:path w="11372850" h="4056379">
                <a:moveTo>
                  <a:pt x="11372850" y="4046575"/>
                </a:moveTo>
                <a:lnTo>
                  <a:pt x="0" y="4046575"/>
                </a:lnTo>
                <a:lnTo>
                  <a:pt x="0" y="4056100"/>
                </a:lnTo>
                <a:lnTo>
                  <a:pt x="11372850" y="4056100"/>
                </a:lnTo>
                <a:lnTo>
                  <a:pt x="11372850" y="4046575"/>
                </a:lnTo>
                <a:close/>
              </a:path>
              <a:path w="11372850" h="4056379">
                <a:moveTo>
                  <a:pt x="11372850" y="3026778"/>
                </a:moveTo>
                <a:lnTo>
                  <a:pt x="0" y="3026778"/>
                </a:lnTo>
                <a:lnTo>
                  <a:pt x="0" y="3036303"/>
                </a:lnTo>
                <a:lnTo>
                  <a:pt x="11372850" y="3036303"/>
                </a:lnTo>
                <a:lnTo>
                  <a:pt x="11372850" y="3026778"/>
                </a:lnTo>
                <a:close/>
              </a:path>
              <a:path w="11372850" h="4056379">
                <a:moveTo>
                  <a:pt x="11372850" y="2017852"/>
                </a:moveTo>
                <a:lnTo>
                  <a:pt x="0" y="2017852"/>
                </a:lnTo>
                <a:lnTo>
                  <a:pt x="0" y="2027377"/>
                </a:lnTo>
                <a:lnTo>
                  <a:pt x="11372850" y="2027377"/>
                </a:lnTo>
                <a:lnTo>
                  <a:pt x="11372850" y="2017852"/>
                </a:lnTo>
                <a:close/>
              </a:path>
              <a:path w="11372850" h="4056379">
                <a:moveTo>
                  <a:pt x="11372850" y="1008926"/>
                </a:moveTo>
                <a:lnTo>
                  <a:pt x="0" y="1008926"/>
                </a:lnTo>
                <a:lnTo>
                  <a:pt x="0" y="1018451"/>
                </a:lnTo>
                <a:lnTo>
                  <a:pt x="11372850" y="1018451"/>
                </a:lnTo>
                <a:lnTo>
                  <a:pt x="11372850" y="1008926"/>
                </a:lnTo>
                <a:close/>
              </a:path>
              <a:path w="11372850" h="4056379">
                <a:moveTo>
                  <a:pt x="11372850" y="0"/>
                </a:moveTo>
                <a:lnTo>
                  <a:pt x="0" y="0"/>
                </a:lnTo>
                <a:lnTo>
                  <a:pt x="0" y="9525"/>
                </a:lnTo>
                <a:lnTo>
                  <a:pt x="11372850" y="9525"/>
                </a:lnTo>
                <a:lnTo>
                  <a:pt x="11372850" y="0"/>
                </a:lnTo>
                <a:close/>
              </a:path>
            </a:pathLst>
          </a:custGeom>
          <a:solidFill>
            <a:srgbClr val="181818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043197" y="7562210"/>
            <a:ext cx="942975" cy="54229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20320" marR="5080" indent="-8255">
              <a:lnSpc>
                <a:spcPts val="1880"/>
              </a:lnSpc>
              <a:spcBef>
                <a:spcPts val="420"/>
              </a:spcBef>
            </a:pPr>
            <a:r>
              <a:rPr sz="1800" spc="229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235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254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spc="235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15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25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70">
                <a:solidFill>
                  <a:srgbClr val="FFFFFF"/>
                </a:solidFill>
                <a:latin typeface="Calibri"/>
                <a:cs typeface="Calibri"/>
              </a:rPr>
              <a:t>l  </a:t>
            </a:r>
            <a:r>
              <a:rPr sz="1800" spc="28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254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spc="300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sz="1800" spc="17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235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229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114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047435" y="3354870"/>
            <a:ext cx="11372850" cy="4058285"/>
            <a:chOff x="2047435" y="3354870"/>
            <a:chExt cx="11372850" cy="4058285"/>
          </a:xfrm>
        </p:grpSpPr>
        <p:sp>
          <p:nvSpPr>
            <p:cNvPr id="17" name="object 17"/>
            <p:cNvSpPr/>
            <p:nvPr/>
          </p:nvSpPr>
          <p:spPr>
            <a:xfrm>
              <a:off x="2047430" y="3354882"/>
              <a:ext cx="11372850" cy="4056379"/>
            </a:xfrm>
            <a:custGeom>
              <a:avLst/>
              <a:gdLst/>
              <a:ahLst/>
              <a:cxnLst/>
              <a:rect l="l" t="t" r="r" b="b"/>
              <a:pathLst>
                <a:path w="11372850" h="4056379">
                  <a:moveTo>
                    <a:pt x="11372850" y="4046563"/>
                  </a:moveTo>
                  <a:lnTo>
                    <a:pt x="0" y="4046563"/>
                  </a:lnTo>
                  <a:lnTo>
                    <a:pt x="0" y="4056088"/>
                  </a:lnTo>
                  <a:lnTo>
                    <a:pt x="11372850" y="4056088"/>
                  </a:lnTo>
                  <a:lnTo>
                    <a:pt x="11372850" y="4046563"/>
                  </a:lnTo>
                  <a:close/>
                </a:path>
                <a:path w="11372850" h="4056379">
                  <a:moveTo>
                    <a:pt x="11372850" y="3026765"/>
                  </a:moveTo>
                  <a:lnTo>
                    <a:pt x="0" y="3026765"/>
                  </a:lnTo>
                  <a:lnTo>
                    <a:pt x="0" y="3036290"/>
                  </a:lnTo>
                  <a:lnTo>
                    <a:pt x="11372850" y="3036290"/>
                  </a:lnTo>
                  <a:lnTo>
                    <a:pt x="11372850" y="3026765"/>
                  </a:lnTo>
                  <a:close/>
                </a:path>
                <a:path w="11372850" h="4056379">
                  <a:moveTo>
                    <a:pt x="11372850" y="2017852"/>
                  </a:moveTo>
                  <a:lnTo>
                    <a:pt x="0" y="2017852"/>
                  </a:lnTo>
                  <a:lnTo>
                    <a:pt x="0" y="2027377"/>
                  </a:lnTo>
                  <a:lnTo>
                    <a:pt x="11372850" y="2027377"/>
                  </a:lnTo>
                  <a:lnTo>
                    <a:pt x="11372850" y="2017852"/>
                  </a:lnTo>
                  <a:close/>
                </a:path>
                <a:path w="11372850" h="4056379">
                  <a:moveTo>
                    <a:pt x="11372850" y="1008926"/>
                  </a:moveTo>
                  <a:lnTo>
                    <a:pt x="0" y="1008926"/>
                  </a:lnTo>
                  <a:lnTo>
                    <a:pt x="0" y="1018451"/>
                  </a:lnTo>
                  <a:lnTo>
                    <a:pt x="11372850" y="1018451"/>
                  </a:lnTo>
                  <a:lnTo>
                    <a:pt x="11372850" y="1008926"/>
                  </a:lnTo>
                  <a:close/>
                </a:path>
                <a:path w="11372850" h="4056379">
                  <a:moveTo>
                    <a:pt x="11372850" y="0"/>
                  </a:moveTo>
                  <a:lnTo>
                    <a:pt x="0" y="0"/>
                  </a:lnTo>
                  <a:lnTo>
                    <a:pt x="0" y="9525"/>
                  </a:lnTo>
                  <a:lnTo>
                    <a:pt x="11372850" y="9525"/>
                  </a:lnTo>
                  <a:lnTo>
                    <a:pt x="11372850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735910" y="4083620"/>
              <a:ext cx="9680575" cy="3329940"/>
            </a:xfrm>
            <a:custGeom>
              <a:avLst/>
              <a:gdLst/>
              <a:ahLst/>
              <a:cxnLst/>
              <a:rect l="l" t="t" r="r" b="b"/>
              <a:pathLst>
                <a:path w="9680575" h="3329940">
                  <a:moveTo>
                    <a:pt x="1562112" y="132499"/>
                  </a:moveTo>
                  <a:lnTo>
                    <a:pt x="1555305" y="90690"/>
                  </a:lnTo>
                  <a:lnTo>
                    <a:pt x="1536395" y="54317"/>
                  </a:lnTo>
                  <a:lnTo>
                    <a:pt x="1507566" y="25615"/>
                  </a:lnTo>
                  <a:lnTo>
                    <a:pt x="1471053" y="6781"/>
                  </a:lnTo>
                  <a:lnTo>
                    <a:pt x="1429067" y="0"/>
                  </a:lnTo>
                  <a:lnTo>
                    <a:pt x="133045" y="0"/>
                  </a:lnTo>
                  <a:lnTo>
                    <a:pt x="91059" y="6781"/>
                  </a:lnTo>
                  <a:lnTo>
                    <a:pt x="54546" y="25615"/>
                  </a:lnTo>
                  <a:lnTo>
                    <a:pt x="25730" y="54317"/>
                  </a:lnTo>
                  <a:lnTo>
                    <a:pt x="6807" y="90690"/>
                  </a:lnTo>
                  <a:lnTo>
                    <a:pt x="0" y="132499"/>
                  </a:lnTo>
                  <a:lnTo>
                    <a:pt x="0" y="3162935"/>
                  </a:lnTo>
                  <a:lnTo>
                    <a:pt x="6807" y="3204756"/>
                  </a:lnTo>
                  <a:lnTo>
                    <a:pt x="25730" y="3241116"/>
                  </a:lnTo>
                  <a:lnTo>
                    <a:pt x="54546" y="3269818"/>
                  </a:lnTo>
                  <a:lnTo>
                    <a:pt x="91059" y="3288665"/>
                  </a:lnTo>
                  <a:lnTo>
                    <a:pt x="133045" y="3295434"/>
                  </a:lnTo>
                  <a:lnTo>
                    <a:pt x="1429067" y="3295434"/>
                  </a:lnTo>
                  <a:lnTo>
                    <a:pt x="1471053" y="3288665"/>
                  </a:lnTo>
                  <a:lnTo>
                    <a:pt x="1507566" y="3269818"/>
                  </a:lnTo>
                  <a:lnTo>
                    <a:pt x="1536395" y="3241116"/>
                  </a:lnTo>
                  <a:lnTo>
                    <a:pt x="1555305" y="3204756"/>
                  </a:lnTo>
                  <a:lnTo>
                    <a:pt x="1562112" y="3162935"/>
                  </a:lnTo>
                  <a:lnTo>
                    <a:pt x="1562112" y="132499"/>
                  </a:lnTo>
                  <a:close/>
                </a:path>
                <a:path w="9680575" h="3329940">
                  <a:moveTo>
                    <a:pt x="3508337" y="380949"/>
                  </a:moveTo>
                  <a:lnTo>
                    <a:pt x="3501542" y="339026"/>
                  </a:lnTo>
                  <a:lnTo>
                    <a:pt x="3482619" y="302564"/>
                  </a:lnTo>
                  <a:lnTo>
                    <a:pt x="3453803" y="273786"/>
                  </a:lnTo>
                  <a:lnTo>
                    <a:pt x="3417290" y="254901"/>
                  </a:lnTo>
                  <a:lnTo>
                    <a:pt x="3375291" y="248107"/>
                  </a:lnTo>
                  <a:lnTo>
                    <a:pt x="2079282" y="248107"/>
                  </a:lnTo>
                  <a:lnTo>
                    <a:pt x="2037295" y="254901"/>
                  </a:lnTo>
                  <a:lnTo>
                    <a:pt x="2000783" y="273786"/>
                  </a:lnTo>
                  <a:lnTo>
                    <a:pt x="1971954" y="302564"/>
                  </a:lnTo>
                  <a:lnTo>
                    <a:pt x="1953031" y="339026"/>
                  </a:lnTo>
                  <a:lnTo>
                    <a:pt x="1946236" y="380949"/>
                  </a:lnTo>
                  <a:lnTo>
                    <a:pt x="1946236" y="3163112"/>
                  </a:lnTo>
                  <a:lnTo>
                    <a:pt x="1953031" y="3205035"/>
                  </a:lnTo>
                  <a:lnTo>
                    <a:pt x="1971954" y="3241497"/>
                  </a:lnTo>
                  <a:lnTo>
                    <a:pt x="2000783" y="3270275"/>
                  </a:lnTo>
                  <a:lnTo>
                    <a:pt x="2037295" y="3289160"/>
                  </a:lnTo>
                  <a:lnTo>
                    <a:pt x="2079282" y="3295954"/>
                  </a:lnTo>
                  <a:lnTo>
                    <a:pt x="3375291" y="3295954"/>
                  </a:lnTo>
                  <a:lnTo>
                    <a:pt x="3417290" y="3289160"/>
                  </a:lnTo>
                  <a:lnTo>
                    <a:pt x="3453803" y="3270275"/>
                  </a:lnTo>
                  <a:lnTo>
                    <a:pt x="3482619" y="3241497"/>
                  </a:lnTo>
                  <a:lnTo>
                    <a:pt x="3501542" y="3205035"/>
                  </a:lnTo>
                  <a:lnTo>
                    <a:pt x="3508337" y="3163112"/>
                  </a:lnTo>
                  <a:lnTo>
                    <a:pt x="3508337" y="380949"/>
                  </a:lnTo>
                  <a:close/>
                </a:path>
                <a:path w="9680575" h="3329940">
                  <a:moveTo>
                    <a:pt x="5510746" y="609828"/>
                  </a:moveTo>
                  <a:lnTo>
                    <a:pt x="5503951" y="567905"/>
                  </a:lnTo>
                  <a:lnTo>
                    <a:pt x="5485028" y="531431"/>
                  </a:lnTo>
                  <a:lnTo>
                    <a:pt x="5456199" y="502653"/>
                  </a:lnTo>
                  <a:lnTo>
                    <a:pt x="5419687" y="483755"/>
                  </a:lnTo>
                  <a:lnTo>
                    <a:pt x="5377700" y="476961"/>
                  </a:lnTo>
                  <a:lnTo>
                    <a:pt x="4081691" y="476961"/>
                  </a:lnTo>
                  <a:lnTo>
                    <a:pt x="4039705" y="483755"/>
                  </a:lnTo>
                  <a:lnTo>
                    <a:pt x="4003179" y="502653"/>
                  </a:lnTo>
                  <a:lnTo>
                    <a:pt x="3974363" y="531431"/>
                  </a:lnTo>
                  <a:lnTo>
                    <a:pt x="3955440" y="567905"/>
                  </a:lnTo>
                  <a:lnTo>
                    <a:pt x="3948646" y="609828"/>
                  </a:lnTo>
                  <a:lnTo>
                    <a:pt x="3948646" y="3163392"/>
                  </a:lnTo>
                  <a:lnTo>
                    <a:pt x="3955440" y="3205315"/>
                  </a:lnTo>
                  <a:lnTo>
                    <a:pt x="3974363" y="3241789"/>
                  </a:lnTo>
                  <a:lnTo>
                    <a:pt x="4003179" y="3270567"/>
                  </a:lnTo>
                  <a:lnTo>
                    <a:pt x="4039705" y="3289465"/>
                  </a:lnTo>
                  <a:lnTo>
                    <a:pt x="4081691" y="3296247"/>
                  </a:lnTo>
                  <a:lnTo>
                    <a:pt x="5377700" y="3296247"/>
                  </a:lnTo>
                  <a:lnTo>
                    <a:pt x="5419687" y="3289465"/>
                  </a:lnTo>
                  <a:lnTo>
                    <a:pt x="5456199" y="3270567"/>
                  </a:lnTo>
                  <a:lnTo>
                    <a:pt x="5485028" y="3241789"/>
                  </a:lnTo>
                  <a:lnTo>
                    <a:pt x="5503951" y="3205315"/>
                  </a:lnTo>
                  <a:lnTo>
                    <a:pt x="5510746" y="3163392"/>
                  </a:lnTo>
                  <a:lnTo>
                    <a:pt x="5510746" y="609828"/>
                  </a:lnTo>
                  <a:close/>
                </a:path>
                <a:path w="9680575" h="3329940">
                  <a:moveTo>
                    <a:pt x="7611948" y="690575"/>
                  </a:moveTo>
                  <a:lnTo>
                    <a:pt x="7605141" y="648703"/>
                  </a:lnTo>
                  <a:lnTo>
                    <a:pt x="7586231" y="612279"/>
                  </a:lnTo>
                  <a:lnTo>
                    <a:pt x="7557402" y="583526"/>
                  </a:lnTo>
                  <a:lnTo>
                    <a:pt x="7520889" y="564667"/>
                  </a:lnTo>
                  <a:lnTo>
                    <a:pt x="7478903" y="557885"/>
                  </a:lnTo>
                  <a:lnTo>
                    <a:pt x="6182880" y="557885"/>
                  </a:lnTo>
                  <a:lnTo>
                    <a:pt x="6140894" y="564667"/>
                  </a:lnTo>
                  <a:lnTo>
                    <a:pt x="6104382" y="583526"/>
                  </a:lnTo>
                  <a:lnTo>
                    <a:pt x="6075553" y="612279"/>
                  </a:lnTo>
                  <a:lnTo>
                    <a:pt x="6056642" y="648703"/>
                  </a:lnTo>
                  <a:lnTo>
                    <a:pt x="6049835" y="690575"/>
                  </a:lnTo>
                  <a:lnTo>
                    <a:pt x="6049835" y="3196755"/>
                  </a:lnTo>
                  <a:lnTo>
                    <a:pt x="6056642" y="3238639"/>
                  </a:lnTo>
                  <a:lnTo>
                    <a:pt x="6075553" y="3275050"/>
                  </a:lnTo>
                  <a:lnTo>
                    <a:pt x="6104382" y="3303803"/>
                  </a:lnTo>
                  <a:lnTo>
                    <a:pt x="6140894" y="3322675"/>
                  </a:lnTo>
                  <a:lnTo>
                    <a:pt x="6182880" y="3329457"/>
                  </a:lnTo>
                  <a:lnTo>
                    <a:pt x="7478903" y="3329457"/>
                  </a:lnTo>
                  <a:lnTo>
                    <a:pt x="7520889" y="3322675"/>
                  </a:lnTo>
                  <a:lnTo>
                    <a:pt x="7557402" y="3303803"/>
                  </a:lnTo>
                  <a:lnTo>
                    <a:pt x="7586231" y="3275050"/>
                  </a:lnTo>
                  <a:lnTo>
                    <a:pt x="7605141" y="3238639"/>
                  </a:lnTo>
                  <a:lnTo>
                    <a:pt x="7611948" y="3196755"/>
                  </a:lnTo>
                  <a:lnTo>
                    <a:pt x="7611948" y="690575"/>
                  </a:lnTo>
                  <a:close/>
                </a:path>
                <a:path w="9680575" h="3329940">
                  <a:moveTo>
                    <a:pt x="9680232" y="1079042"/>
                  </a:moveTo>
                  <a:lnTo>
                    <a:pt x="9673425" y="1037221"/>
                  </a:lnTo>
                  <a:lnTo>
                    <a:pt x="9654515" y="1000848"/>
                  </a:lnTo>
                  <a:lnTo>
                    <a:pt x="9625686" y="972146"/>
                  </a:lnTo>
                  <a:lnTo>
                    <a:pt x="9589173" y="953300"/>
                  </a:lnTo>
                  <a:lnTo>
                    <a:pt x="9547187" y="946518"/>
                  </a:lnTo>
                  <a:lnTo>
                    <a:pt x="8251177" y="946518"/>
                  </a:lnTo>
                  <a:lnTo>
                    <a:pt x="8209178" y="953300"/>
                  </a:lnTo>
                  <a:lnTo>
                    <a:pt x="8172666" y="972146"/>
                  </a:lnTo>
                  <a:lnTo>
                    <a:pt x="8143849" y="1000848"/>
                  </a:lnTo>
                  <a:lnTo>
                    <a:pt x="8124926" y="1037221"/>
                  </a:lnTo>
                  <a:lnTo>
                    <a:pt x="8118132" y="1079042"/>
                  </a:lnTo>
                  <a:lnTo>
                    <a:pt x="8118132" y="3156966"/>
                  </a:lnTo>
                  <a:lnTo>
                    <a:pt x="8124926" y="3198787"/>
                  </a:lnTo>
                  <a:lnTo>
                    <a:pt x="8143849" y="3235160"/>
                  </a:lnTo>
                  <a:lnTo>
                    <a:pt x="8172666" y="3263862"/>
                  </a:lnTo>
                  <a:lnTo>
                    <a:pt x="8209178" y="3282708"/>
                  </a:lnTo>
                  <a:lnTo>
                    <a:pt x="8251177" y="3289477"/>
                  </a:lnTo>
                  <a:lnTo>
                    <a:pt x="9547187" y="3289477"/>
                  </a:lnTo>
                  <a:lnTo>
                    <a:pt x="9589173" y="3282708"/>
                  </a:lnTo>
                  <a:lnTo>
                    <a:pt x="9625686" y="3263862"/>
                  </a:lnTo>
                  <a:lnTo>
                    <a:pt x="9654515" y="3235160"/>
                  </a:lnTo>
                  <a:lnTo>
                    <a:pt x="9673425" y="3198787"/>
                  </a:lnTo>
                  <a:lnTo>
                    <a:pt x="9680232" y="3156966"/>
                  </a:lnTo>
                  <a:lnTo>
                    <a:pt x="9680232" y="1079042"/>
                  </a:lnTo>
                  <a:close/>
                </a:path>
              </a:pathLst>
            </a:custGeom>
            <a:solidFill>
              <a:srgbClr val="FFE4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4949990" y="7562210"/>
            <a:ext cx="1022350" cy="54229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78105" marR="5080" indent="-66040">
              <a:lnSpc>
                <a:spcPts val="1880"/>
              </a:lnSpc>
              <a:spcBef>
                <a:spcPts val="420"/>
              </a:spcBef>
            </a:pPr>
            <a:r>
              <a:rPr sz="1800" spc="254">
                <a:solidFill>
                  <a:srgbClr val="FFFFFF"/>
                </a:solidFill>
                <a:latin typeface="Calibri"/>
                <a:cs typeface="Calibri"/>
              </a:rPr>
              <a:t>Low</a:t>
            </a:r>
            <a:r>
              <a:rPr sz="1800" spc="1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210">
                <a:solidFill>
                  <a:srgbClr val="FFFFFF"/>
                </a:solidFill>
                <a:latin typeface="Calibri"/>
                <a:cs typeface="Calibri"/>
              </a:rPr>
              <a:t>self </a:t>
            </a:r>
            <a:r>
              <a:rPr sz="1800" spc="-3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229">
                <a:solidFill>
                  <a:srgbClr val="FFFFFF"/>
                </a:solidFill>
                <a:latin typeface="Calibri"/>
                <a:cs typeface="Calibri"/>
              </a:rPr>
              <a:t>esteem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785705" y="7714429"/>
            <a:ext cx="1355725" cy="3041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800" spc="225">
                <a:solidFill>
                  <a:srgbClr val="FFFFFF"/>
                </a:solidFill>
                <a:latin typeface="Calibri"/>
                <a:cs typeface="Calibri"/>
              </a:rPr>
              <a:t>Depression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227147" y="7547037"/>
            <a:ext cx="840740" cy="54229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indent="75565">
              <a:lnSpc>
                <a:spcPts val="1880"/>
              </a:lnSpc>
              <a:spcBef>
                <a:spcPts val="420"/>
              </a:spcBef>
            </a:pPr>
            <a:r>
              <a:rPr sz="1800" spc="204">
                <a:solidFill>
                  <a:srgbClr val="FFFFFF"/>
                </a:solidFill>
                <a:latin typeface="Calibri"/>
                <a:cs typeface="Calibri"/>
              </a:rPr>
              <a:t>Mood </a:t>
            </a:r>
            <a:r>
              <a:rPr sz="1800" spc="-3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27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spc="28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1800" spc="17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254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spc="33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18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113863" y="7591576"/>
            <a:ext cx="901700" cy="54229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indent="76200">
              <a:lnSpc>
                <a:spcPts val="1880"/>
              </a:lnSpc>
              <a:spcBef>
                <a:spcPts val="420"/>
              </a:spcBef>
            </a:pPr>
            <a:r>
              <a:rPr sz="1800" spc="240">
                <a:solidFill>
                  <a:srgbClr val="FFFFFF"/>
                </a:solidFill>
                <a:latin typeface="Calibri"/>
                <a:cs typeface="Calibri"/>
              </a:rPr>
              <a:t>Social </a:t>
            </a:r>
            <a:r>
              <a:rPr sz="1800" spc="-3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25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254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spc="300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sz="1800" spc="17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235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229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114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95114" y="6230777"/>
            <a:ext cx="367665" cy="11315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355">
                <a:solidFill>
                  <a:srgbClr val="FFFFFF"/>
                </a:solidFill>
                <a:latin typeface="Calibri"/>
                <a:cs typeface="Calibri"/>
              </a:rPr>
              <a:t>40</a:t>
            </a:r>
            <a:endParaRPr sz="19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250">
              <a:latin typeface="Calibri"/>
              <a:cs typeface="Calibri"/>
            </a:endParaRPr>
          </a:p>
          <a:p>
            <a:pPr marL="22225">
              <a:lnSpc>
                <a:spcPct val="100000"/>
              </a:lnSpc>
            </a:pPr>
            <a:r>
              <a:rPr sz="1950" spc="280">
                <a:solidFill>
                  <a:srgbClr val="FFFFFF"/>
                </a:solidFill>
                <a:latin typeface="Calibri"/>
                <a:cs typeface="Calibri"/>
              </a:rPr>
              <a:t>20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067869" y="4208446"/>
            <a:ext cx="894080" cy="5080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150" spc="459">
                <a:solidFill>
                  <a:srgbClr val="126473"/>
                </a:solidFill>
                <a:latin typeface="Calibri"/>
                <a:cs typeface="Calibri"/>
              </a:rPr>
              <a:t>85%</a:t>
            </a:r>
            <a:endParaRPr sz="315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995272" y="4448123"/>
            <a:ext cx="932180" cy="5080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150" spc="560">
                <a:solidFill>
                  <a:srgbClr val="126473"/>
                </a:solidFill>
                <a:latin typeface="Calibri"/>
                <a:cs typeface="Calibri"/>
              </a:rPr>
              <a:t>80%</a:t>
            </a:r>
            <a:endParaRPr sz="315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046919" y="4689068"/>
            <a:ext cx="833755" cy="5080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150" spc="305">
                <a:solidFill>
                  <a:srgbClr val="126473"/>
                </a:solidFill>
                <a:latin typeface="Calibri"/>
                <a:cs typeface="Calibri"/>
              </a:rPr>
              <a:t>75%</a:t>
            </a:r>
            <a:endParaRPr sz="315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150944" y="4729977"/>
            <a:ext cx="828040" cy="5080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150" spc="290">
                <a:solidFill>
                  <a:srgbClr val="126473"/>
                </a:solidFill>
                <a:latin typeface="Calibri"/>
                <a:cs typeface="Calibri"/>
              </a:rPr>
              <a:t>73%</a:t>
            </a:r>
            <a:endParaRPr sz="315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218565" y="5027186"/>
            <a:ext cx="858519" cy="5080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150" spc="370">
                <a:solidFill>
                  <a:srgbClr val="126473"/>
                </a:solidFill>
                <a:latin typeface="Calibri"/>
                <a:cs typeface="Calibri"/>
              </a:rPr>
              <a:t>67%</a:t>
            </a:r>
            <a:endParaRPr sz="3150"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14289664" y="2334324"/>
            <a:ext cx="3998595" cy="7847330"/>
            <a:chOff x="14289664" y="2334324"/>
            <a:chExt cx="3998595" cy="7847330"/>
          </a:xfrm>
        </p:grpSpPr>
        <p:pic>
          <p:nvPicPr>
            <p:cNvPr id="30" name="object 3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89664" y="2334324"/>
              <a:ext cx="3998335" cy="569919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998730" y="8133427"/>
              <a:ext cx="2038348" cy="2047873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1131585" y="8483599"/>
            <a:ext cx="14105890" cy="149415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414655" marR="5080">
              <a:lnSpc>
                <a:spcPts val="2850"/>
              </a:lnSpc>
              <a:spcBef>
                <a:spcPts val="220"/>
              </a:spcBef>
            </a:pPr>
            <a:r>
              <a:rPr sz="2400" spc="175">
                <a:solidFill>
                  <a:srgbClr val="FFFFFF"/>
                </a:solidFill>
                <a:latin typeface="Calibri"/>
                <a:cs typeface="Calibri"/>
              </a:rPr>
              <a:t>39%</a:t>
            </a:r>
            <a:r>
              <a:rPr sz="240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80">
                <a:solidFill>
                  <a:srgbClr val="FFFFFF"/>
                </a:solidFill>
                <a:latin typeface="Calibri"/>
                <a:cs typeface="Calibri"/>
              </a:rPr>
              <a:t>experience</a:t>
            </a:r>
            <a:r>
              <a:rPr sz="2400" spc="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60">
                <a:solidFill>
                  <a:srgbClr val="FFFFFF"/>
                </a:solidFill>
                <a:latin typeface="Calibri"/>
                <a:cs typeface="Calibri"/>
              </a:rPr>
              <a:t>self-destructive</a:t>
            </a:r>
            <a:r>
              <a:rPr sz="240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200">
                <a:solidFill>
                  <a:srgbClr val="FFFFFF"/>
                </a:solidFill>
                <a:latin typeface="Calibri"/>
                <a:cs typeface="Calibri"/>
              </a:rPr>
              <a:t>thoughts</a:t>
            </a:r>
            <a:r>
              <a:rPr sz="2400" spc="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00">
                <a:solidFill>
                  <a:srgbClr val="FFFFFF"/>
                </a:solidFill>
                <a:latin typeface="Calibri"/>
                <a:cs typeface="Calibri"/>
              </a:rPr>
              <a:t>or </a:t>
            </a:r>
            <a:r>
              <a:rPr sz="2400" spc="155">
                <a:solidFill>
                  <a:srgbClr val="FFFFFF"/>
                </a:solidFill>
                <a:latin typeface="Calibri"/>
                <a:cs typeface="Calibri"/>
              </a:rPr>
              <a:t>acts,</a:t>
            </a:r>
            <a:r>
              <a:rPr sz="2400" spc="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95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240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10">
                <a:solidFill>
                  <a:srgbClr val="FFFFFF"/>
                </a:solidFill>
                <a:latin typeface="Calibri"/>
                <a:cs typeface="Calibri"/>
              </a:rPr>
              <a:t>22%</a:t>
            </a:r>
            <a:r>
              <a:rPr sz="2400" spc="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75">
                <a:solidFill>
                  <a:srgbClr val="FFFFFF"/>
                </a:solidFill>
                <a:latin typeface="Calibri"/>
                <a:cs typeface="Calibri"/>
              </a:rPr>
              <a:t>have</a:t>
            </a:r>
            <a:r>
              <a:rPr sz="240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80">
                <a:solidFill>
                  <a:srgbClr val="FFFFFF"/>
                </a:solidFill>
                <a:latin typeface="Calibri"/>
                <a:cs typeface="Calibri"/>
              </a:rPr>
              <a:t>experienced</a:t>
            </a:r>
            <a:r>
              <a:rPr sz="2400" spc="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70">
                <a:solidFill>
                  <a:srgbClr val="FFFFFF"/>
                </a:solidFill>
                <a:latin typeface="Calibri"/>
                <a:cs typeface="Calibri"/>
              </a:rPr>
              <a:t>suicidal</a:t>
            </a:r>
            <a:r>
              <a:rPr sz="240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80">
                <a:solidFill>
                  <a:srgbClr val="FFFFFF"/>
                </a:solidFill>
                <a:latin typeface="Calibri"/>
                <a:cs typeface="Calibri"/>
              </a:rPr>
              <a:t>thoughts. </a:t>
            </a:r>
            <a:r>
              <a:rPr sz="2400" spc="-5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>
                <a:solidFill>
                  <a:srgbClr val="FFFFFF"/>
                </a:solidFill>
                <a:latin typeface="Calibri"/>
                <a:cs typeface="Calibri"/>
              </a:rPr>
              <a:t>21%</a:t>
            </a:r>
            <a:r>
              <a:rPr sz="24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80">
                <a:solidFill>
                  <a:srgbClr val="FFFFFF"/>
                </a:solidFill>
                <a:latin typeface="Calibri"/>
                <a:cs typeface="Calibri"/>
              </a:rPr>
              <a:t>experience</a:t>
            </a:r>
            <a:r>
              <a:rPr sz="24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90">
                <a:solidFill>
                  <a:srgbClr val="FFFFFF"/>
                </a:solidFill>
                <a:latin typeface="Calibri"/>
                <a:cs typeface="Calibri"/>
              </a:rPr>
              <a:t>eating</a:t>
            </a:r>
            <a:r>
              <a:rPr sz="24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45">
                <a:solidFill>
                  <a:srgbClr val="FFFFFF"/>
                </a:solidFill>
                <a:latin typeface="Calibri"/>
                <a:cs typeface="Calibri"/>
              </a:rPr>
              <a:t>difficulties.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50" spc="-125">
                <a:solidFill>
                  <a:srgbClr val="FFFFFF"/>
                </a:solidFill>
                <a:latin typeface="Lucida Sans"/>
                <a:cs typeface="Lucida Sans"/>
              </a:rPr>
              <a:t>*2020/21</a:t>
            </a:r>
            <a:r>
              <a:rPr sz="1650" spc="-9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650" spc="-15">
                <a:solidFill>
                  <a:srgbClr val="FFFFFF"/>
                </a:solidFill>
                <a:latin typeface="Lucida Sans"/>
                <a:cs typeface="Lucida Sans"/>
              </a:rPr>
              <a:t>Acade</a:t>
            </a:r>
            <a:r>
              <a:rPr sz="1650" spc="-25">
                <a:solidFill>
                  <a:srgbClr val="FFFFFF"/>
                </a:solidFill>
                <a:latin typeface="Lucida Sans"/>
                <a:cs typeface="Lucida Sans"/>
              </a:rPr>
              <a:t>m</a:t>
            </a:r>
            <a:r>
              <a:rPr sz="1650" spc="5">
                <a:solidFill>
                  <a:srgbClr val="FFFFFF"/>
                </a:solidFill>
                <a:latin typeface="Lucida Sans"/>
                <a:cs typeface="Lucida Sans"/>
              </a:rPr>
              <a:t>ic</a:t>
            </a:r>
            <a:r>
              <a:rPr sz="1650" spc="-9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650" spc="-10">
                <a:solidFill>
                  <a:srgbClr val="FFFFFF"/>
                </a:solidFill>
                <a:latin typeface="Lucida Sans"/>
                <a:cs typeface="Lucida Sans"/>
              </a:rPr>
              <a:t>Year</a:t>
            </a:r>
            <a:endParaRPr sz="165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E84E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3400" y="-55207"/>
            <a:ext cx="12268200" cy="3006656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12700" marR="5080">
              <a:lnSpc>
                <a:spcPts val="5630"/>
              </a:lnSpc>
              <a:spcBef>
                <a:spcPts val="1019"/>
              </a:spcBef>
            </a:pPr>
            <a:r>
              <a:rPr lang="en-GB" spc="445">
                <a:solidFill>
                  <a:srgbClr val="FFFFFF"/>
                </a:solidFill>
              </a:rPr>
              <a:t>Ongoing development and improvement </a:t>
            </a:r>
            <a:br>
              <a:rPr lang="en-GB" spc="445">
                <a:solidFill>
                  <a:srgbClr val="FFFFFF"/>
                </a:solidFill>
              </a:rPr>
            </a:br>
            <a:r>
              <a:rPr spc="445">
                <a:solidFill>
                  <a:srgbClr val="FFFFFF"/>
                </a:solidFill>
              </a:rPr>
              <a:t>Building</a:t>
            </a:r>
            <a:r>
              <a:rPr spc="295">
                <a:solidFill>
                  <a:srgbClr val="FFFFFF"/>
                </a:solidFill>
              </a:rPr>
              <a:t> </a:t>
            </a:r>
            <a:r>
              <a:rPr spc="459">
                <a:solidFill>
                  <a:srgbClr val="FFFFFF"/>
                </a:solidFill>
              </a:rPr>
              <a:t>awareness</a:t>
            </a:r>
            <a:r>
              <a:rPr spc="300">
                <a:solidFill>
                  <a:srgbClr val="FFFFFF"/>
                </a:solidFill>
              </a:rPr>
              <a:t> </a:t>
            </a:r>
            <a:r>
              <a:rPr spc="420">
                <a:solidFill>
                  <a:srgbClr val="FFFFFF"/>
                </a:solidFill>
              </a:rPr>
              <a:t>and </a:t>
            </a:r>
            <a:r>
              <a:rPr spc="-1205">
                <a:solidFill>
                  <a:srgbClr val="FFFFFF"/>
                </a:solidFill>
              </a:rPr>
              <a:t> </a:t>
            </a:r>
            <a:r>
              <a:rPr spc="445">
                <a:solidFill>
                  <a:srgbClr val="FFFFFF"/>
                </a:solidFill>
              </a:rPr>
              <a:t>skills</a:t>
            </a:r>
            <a:r>
              <a:rPr spc="330">
                <a:solidFill>
                  <a:srgbClr val="FFFFFF"/>
                </a:solidFill>
              </a:rPr>
              <a:t> </a:t>
            </a:r>
            <a:r>
              <a:rPr spc="360">
                <a:solidFill>
                  <a:srgbClr val="FFFFFF"/>
                </a:solidFill>
              </a:rPr>
              <a:t>in</a:t>
            </a:r>
            <a:r>
              <a:rPr spc="330">
                <a:solidFill>
                  <a:srgbClr val="FFFFFF"/>
                </a:solidFill>
              </a:rPr>
              <a:t> </a:t>
            </a:r>
            <a:r>
              <a:rPr spc="484">
                <a:solidFill>
                  <a:srgbClr val="FFFFFF"/>
                </a:solidFill>
              </a:rPr>
              <a:t>schools</a:t>
            </a:r>
          </a:p>
        </p:txBody>
      </p:sp>
      <p:sp>
        <p:nvSpPr>
          <p:cNvPr id="4" name="object 4"/>
          <p:cNvSpPr/>
          <p:nvPr/>
        </p:nvSpPr>
        <p:spPr>
          <a:xfrm>
            <a:off x="1052512" y="2837092"/>
            <a:ext cx="8067675" cy="0"/>
          </a:xfrm>
          <a:custGeom>
            <a:avLst/>
            <a:gdLst/>
            <a:ahLst/>
            <a:cxnLst/>
            <a:rect l="l" t="t" r="r" b="b"/>
            <a:pathLst>
              <a:path w="8067675">
                <a:moveTo>
                  <a:pt x="0" y="0"/>
                </a:moveTo>
                <a:lnTo>
                  <a:pt x="8067675" y="0"/>
                </a:lnTo>
              </a:path>
            </a:pathLst>
          </a:custGeom>
          <a:ln w="47625">
            <a:solidFill>
              <a:srgbClr val="FFE4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695783" y="3337410"/>
            <a:ext cx="8965565" cy="5473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80720">
              <a:lnSpc>
                <a:spcPct val="114599"/>
              </a:lnSpc>
              <a:spcBef>
                <a:spcPts val="100"/>
              </a:spcBef>
            </a:pPr>
            <a:r>
              <a:rPr sz="2400" spc="13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2400" spc="210">
                <a:solidFill>
                  <a:srgbClr val="FFFFFF"/>
                </a:solidFill>
                <a:latin typeface="Calibri"/>
                <a:cs typeface="Calibri"/>
              </a:rPr>
              <a:t>August </a:t>
            </a:r>
            <a:r>
              <a:rPr sz="2400" spc="215">
                <a:solidFill>
                  <a:srgbClr val="FFFFFF"/>
                </a:solidFill>
                <a:latin typeface="Calibri"/>
                <a:cs typeface="Calibri"/>
              </a:rPr>
              <a:t>2020, </a:t>
            </a:r>
            <a:r>
              <a:rPr sz="2400" spc="200">
                <a:solidFill>
                  <a:srgbClr val="FFFFFF"/>
                </a:solidFill>
                <a:latin typeface="Calibri"/>
                <a:cs typeface="Calibri"/>
              </a:rPr>
              <a:t>we </a:t>
            </a:r>
            <a:r>
              <a:rPr sz="2400" spc="190">
                <a:solidFill>
                  <a:srgbClr val="FFFFFF"/>
                </a:solidFill>
                <a:latin typeface="Calibri"/>
                <a:cs typeface="Calibri"/>
              </a:rPr>
              <a:t>launched </a:t>
            </a:r>
            <a:r>
              <a:rPr sz="2400" spc="130">
                <a:solidFill>
                  <a:srgbClr val="FFFFFF"/>
                </a:solidFill>
                <a:latin typeface="Calibri"/>
                <a:cs typeface="Calibri"/>
              </a:rPr>
              <a:t>our </a:t>
            </a:r>
            <a:r>
              <a:rPr sz="2400" spc="145">
                <a:solidFill>
                  <a:srgbClr val="FFFFFF"/>
                </a:solidFill>
                <a:latin typeface="Calibri"/>
                <a:cs typeface="Calibri"/>
              </a:rPr>
              <a:t>online </a:t>
            </a:r>
            <a:r>
              <a:rPr sz="2400" spc="150">
                <a:solidFill>
                  <a:srgbClr val="FFFFFF"/>
                </a:solidFill>
                <a:latin typeface="Calibri"/>
                <a:cs typeface="Calibri"/>
              </a:rPr>
              <a:t>Mental </a:t>
            </a:r>
            <a:r>
              <a:rPr sz="2400" spc="180">
                <a:solidFill>
                  <a:srgbClr val="FFFFFF"/>
                </a:solidFill>
                <a:latin typeface="Calibri"/>
                <a:cs typeface="Calibri"/>
              </a:rPr>
              <a:t>Health </a:t>
            </a:r>
            <a:r>
              <a:rPr sz="2400" spc="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90">
                <a:solidFill>
                  <a:srgbClr val="FFFFFF"/>
                </a:solidFill>
                <a:latin typeface="Calibri"/>
                <a:cs typeface="Calibri"/>
              </a:rPr>
              <a:t>Champions</a:t>
            </a:r>
            <a:r>
              <a:rPr sz="24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245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24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80">
                <a:solidFill>
                  <a:srgbClr val="FFFFFF"/>
                </a:solidFill>
                <a:latin typeface="Calibri"/>
                <a:cs typeface="Calibri"/>
              </a:rPr>
              <a:t>Foundation</a:t>
            </a:r>
            <a:r>
              <a:rPr sz="24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60">
                <a:solidFill>
                  <a:srgbClr val="FFFFFF"/>
                </a:solidFill>
                <a:latin typeface="Calibri"/>
                <a:cs typeface="Calibri"/>
              </a:rPr>
              <a:t>programme</a:t>
            </a:r>
            <a:r>
              <a:rPr sz="240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14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24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245">
                <a:solidFill>
                  <a:srgbClr val="FFFFFF"/>
                </a:solidFill>
                <a:latin typeface="Calibri"/>
                <a:cs typeface="Calibri"/>
              </a:rPr>
              <a:t>UK</a:t>
            </a:r>
            <a:r>
              <a:rPr sz="24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80">
                <a:solidFill>
                  <a:srgbClr val="FFFFFF"/>
                </a:solidFill>
                <a:latin typeface="Calibri"/>
                <a:cs typeface="Calibri"/>
              </a:rPr>
              <a:t>teachers</a:t>
            </a:r>
            <a:r>
              <a:rPr sz="24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9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2400" spc="-5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80">
                <a:solidFill>
                  <a:srgbClr val="FFFFFF"/>
                </a:solidFill>
                <a:latin typeface="Calibri"/>
                <a:cs typeface="Calibri"/>
              </a:rPr>
              <a:t>school</a:t>
            </a:r>
            <a:r>
              <a:rPr sz="2400" spc="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45">
                <a:solidFill>
                  <a:srgbClr val="FFFFFF"/>
                </a:solidFill>
                <a:latin typeface="Calibri"/>
                <a:cs typeface="Calibri"/>
              </a:rPr>
              <a:t>staff.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700">
              <a:latin typeface="Calibri"/>
              <a:cs typeface="Calibri"/>
            </a:endParaRPr>
          </a:p>
          <a:p>
            <a:pPr marL="12700" marR="5080">
              <a:lnSpc>
                <a:spcPct val="114599"/>
              </a:lnSpc>
            </a:pPr>
            <a:r>
              <a:rPr sz="2400" spc="204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40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60">
                <a:solidFill>
                  <a:srgbClr val="FFFFFF"/>
                </a:solidFill>
                <a:latin typeface="Calibri"/>
                <a:cs typeface="Calibri"/>
              </a:rPr>
              <a:t>programme</a:t>
            </a:r>
            <a:r>
              <a:rPr sz="2400" spc="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70">
                <a:solidFill>
                  <a:srgbClr val="FFFFFF"/>
                </a:solidFill>
                <a:latin typeface="Calibri"/>
                <a:cs typeface="Calibri"/>
              </a:rPr>
              <a:t>aims</a:t>
            </a:r>
            <a:r>
              <a:rPr sz="2400" spc="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45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2400" spc="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210">
                <a:solidFill>
                  <a:srgbClr val="FFFFFF"/>
                </a:solidFill>
                <a:latin typeface="Calibri"/>
                <a:cs typeface="Calibri"/>
              </a:rPr>
              <a:t>enhance</a:t>
            </a:r>
            <a:r>
              <a:rPr sz="2400" spc="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35">
                <a:solidFill>
                  <a:srgbClr val="FFFFFF"/>
                </a:solidFill>
                <a:latin typeface="Calibri"/>
                <a:cs typeface="Calibri"/>
              </a:rPr>
              <a:t>professionals’</a:t>
            </a:r>
            <a:r>
              <a:rPr sz="2400" spc="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75">
                <a:solidFill>
                  <a:srgbClr val="FFFFFF"/>
                </a:solidFill>
                <a:latin typeface="Calibri"/>
                <a:cs typeface="Calibri"/>
              </a:rPr>
              <a:t>understanding </a:t>
            </a:r>
            <a:r>
              <a:rPr sz="2400" spc="-5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5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400" spc="135">
                <a:solidFill>
                  <a:srgbClr val="FFFFFF"/>
                </a:solidFill>
                <a:latin typeface="Calibri"/>
                <a:cs typeface="Calibri"/>
              </a:rPr>
              <a:t>children’s </a:t>
            </a:r>
            <a:r>
              <a:rPr sz="2400" spc="160">
                <a:solidFill>
                  <a:srgbClr val="FFFFFF"/>
                </a:solidFill>
                <a:latin typeface="Calibri"/>
                <a:cs typeface="Calibri"/>
              </a:rPr>
              <a:t>mental </a:t>
            </a:r>
            <a:r>
              <a:rPr sz="2400" spc="165">
                <a:solidFill>
                  <a:srgbClr val="FFFFFF"/>
                </a:solidFill>
                <a:latin typeface="Calibri"/>
                <a:cs typeface="Calibri"/>
              </a:rPr>
              <a:t>health </a:t>
            </a:r>
            <a:r>
              <a:rPr sz="2400" spc="19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2400" spc="170">
                <a:solidFill>
                  <a:srgbClr val="FFFFFF"/>
                </a:solidFill>
                <a:latin typeface="Calibri"/>
                <a:cs typeface="Calibri"/>
              </a:rPr>
              <a:t>introduces </a:t>
            </a:r>
            <a:r>
              <a:rPr sz="2400" spc="180">
                <a:solidFill>
                  <a:srgbClr val="FFFFFF"/>
                </a:solidFill>
                <a:latin typeface="Calibri"/>
                <a:cs typeface="Calibri"/>
              </a:rPr>
              <a:t>approaches </a:t>
            </a:r>
            <a:r>
              <a:rPr sz="2400" spc="170">
                <a:solidFill>
                  <a:srgbClr val="FFFFFF"/>
                </a:solidFill>
                <a:latin typeface="Calibri"/>
                <a:cs typeface="Calibri"/>
              </a:rPr>
              <a:t>that </a:t>
            </a:r>
            <a:r>
              <a:rPr sz="2400" spc="1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45">
                <a:solidFill>
                  <a:srgbClr val="FFFFFF"/>
                </a:solidFill>
                <a:latin typeface="Calibri"/>
                <a:cs typeface="Calibri"/>
              </a:rPr>
              <a:t>foster</a:t>
            </a:r>
            <a:r>
              <a:rPr sz="24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40">
                <a:solidFill>
                  <a:srgbClr val="FFFFFF"/>
                </a:solidFill>
                <a:latin typeface="Calibri"/>
                <a:cs typeface="Calibri"/>
              </a:rPr>
              <a:t>positive</a:t>
            </a:r>
            <a:r>
              <a:rPr sz="24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65">
                <a:solidFill>
                  <a:srgbClr val="FFFFFF"/>
                </a:solidFill>
                <a:latin typeface="Calibri"/>
                <a:cs typeface="Calibri"/>
              </a:rPr>
              <a:t>wellbeing</a:t>
            </a:r>
            <a:r>
              <a:rPr sz="24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45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40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85">
                <a:solidFill>
                  <a:srgbClr val="FFFFFF"/>
                </a:solidFill>
                <a:latin typeface="Calibri"/>
                <a:cs typeface="Calibri"/>
              </a:rPr>
              <a:t>schools</a:t>
            </a:r>
            <a:r>
              <a:rPr sz="24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9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24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60">
                <a:solidFill>
                  <a:srgbClr val="FFFFFF"/>
                </a:solidFill>
                <a:latin typeface="Calibri"/>
                <a:cs typeface="Calibri"/>
              </a:rPr>
              <a:t>communities.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700">
              <a:latin typeface="Calibri"/>
              <a:cs typeface="Calibri"/>
            </a:endParaRPr>
          </a:p>
          <a:p>
            <a:pPr marL="12700" marR="950594">
              <a:lnSpc>
                <a:spcPct val="114599"/>
              </a:lnSpc>
            </a:pPr>
            <a:r>
              <a:rPr sz="2400" spc="215">
                <a:solidFill>
                  <a:srgbClr val="FFFFFF"/>
                </a:solidFill>
                <a:latin typeface="Calibri"/>
                <a:cs typeface="Calibri"/>
              </a:rPr>
              <a:t>Last</a:t>
            </a:r>
            <a:r>
              <a:rPr sz="240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80">
                <a:solidFill>
                  <a:srgbClr val="FFFFFF"/>
                </a:solidFill>
                <a:latin typeface="Calibri"/>
                <a:cs typeface="Calibri"/>
              </a:rPr>
              <a:t>year,</a:t>
            </a:r>
            <a:r>
              <a:rPr sz="24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20">
                <a:solidFill>
                  <a:srgbClr val="FFFFFF"/>
                </a:solidFill>
                <a:latin typeface="Calibri"/>
                <a:cs typeface="Calibri"/>
              </a:rPr>
              <a:t>over</a:t>
            </a:r>
            <a:r>
              <a:rPr sz="240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290">
                <a:solidFill>
                  <a:srgbClr val="FFFFFF"/>
                </a:solidFill>
                <a:latin typeface="Calibri"/>
                <a:cs typeface="Calibri"/>
              </a:rPr>
              <a:t>54,000</a:t>
            </a:r>
            <a:r>
              <a:rPr sz="240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80">
                <a:solidFill>
                  <a:srgbClr val="FFFFFF"/>
                </a:solidFill>
                <a:latin typeface="Calibri"/>
                <a:cs typeface="Calibri"/>
              </a:rPr>
              <a:t>teachers</a:t>
            </a:r>
            <a:r>
              <a:rPr sz="240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9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240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40">
                <a:solidFill>
                  <a:srgbClr val="FFFFFF"/>
                </a:solidFill>
                <a:latin typeface="Calibri"/>
                <a:cs typeface="Calibri"/>
              </a:rPr>
              <a:t>other</a:t>
            </a:r>
            <a:r>
              <a:rPr sz="240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55">
                <a:solidFill>
                  <a:srgbClr val="FFFFFF"/>
                </a:solidFill>
                <a:latin typeface="Calibri"/>
                <a:cs typeface="Calibri"/>
              </a:rPr>
              <a:t>professionals </a:t>
            </a:r>
            <a:r>
              <a:rPr sz="2400" spc="-5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220">
                <a:solidFill>
                  <a:srgbClr val="FFFFFF"/>
                </a:solidFill>
                <a:latin typeface="Calibri"/>
                <a:cs typeface="Calibri"/>
              </a:rPr>
              <a:t>accessed</a:t>
            </a:r>
            <a:r>
              <a:rPr sz="2400" spc="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75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4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45">
                <a:solidFill>
                  <a:srgbClr val="FFFFFF"/>
                </a:solidFill>
                <a:latin typeface="Calibri"/>
                <a:cs typeface="Calibri"/>
              </a:rPr>
              <a:t>programme.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700">
              <a:latin typeface="Calibri"/>
              <a:cs typeface="Calibri"/>
            </a:endParaRPr>
          </a:p>
          <a:p>
            <a:pPr marL="12700" marR="55244">
              <a:lnSpc>
                <a:spcPct val="114599"/>
              </a:lnSpc>
            </a:pPr>
            <a:r>
              <a:rPr sz="2400" spc="50">
                <a:solidFill>
                  <a:srgbClr val="FFFFFF"/>
                </a:solidFill>
                <a:latin typeface="Calibri"/>
                <a:cs typeface="Calibri"/>
              </a:rPr>
              <a:t>91%</a:t>
            </a:r>
            <a:r>
              <a:rPr sz="24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45">
                <a:solidFill>
                  <a:srgbClr val="FFFFFF"/>
                </a:solidFill>
                <a:latin typeface="Calibri"/>
                <a:cs typeface="Calibri"/>
              </a:rPr>
              <a:t>feel</a:t>
            </a:r>
            <a:r>
              <a:rPr sz="24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70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sz="240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75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4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80">
                <a:solidFill>
                  <a:srgbClr val="FFFFFF"/>
                </a:solidFill>
                <a:latin typeface="Calibri"/>
                <a:cs typeface="Calibri"/>
              </a:rPr>
              <a:t>course</a:t>
            </a:r>
            <a:r>
              <a:rPr sz="240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200">
                <a:solidFill>
                  <a:srgbClr val="FFFFFF"/>
                </a:solidFill>
                <a:latin typeface="Calibri"/>
                <a:cs typeface="Calibri"/>
              </a:rPr>
              <a:t>has</a:t>
            </a:r>
            <a:r>
              <a:rPr sz="24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75">
                <a:solidFill>
                  <a:srgbClr val="FFFFFF"/>
                </a:solidFill>
                <a:latin typeface="Calibri"/>
                <a:cs typeface="Calibri"/>
              </a:rPr>
              <a:t>increased</a:t>
            </a:r>
            <a:r>
              <a:rPr sz="240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30">
                <a:solidFill>
                  <a:srgbClr val="FFFFFF"/>
                </a:solidFill>
                <a:latin typeface="Calibri"/>
                <a:cs typeface="Calibri"/>
              </a:rPr>
              <a:t>their</a:t>
            </a:r>
            <a:r>
              <a:rPr sz="24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90">
                <a:solidFill>
                  <a:srgbClr val="FFFFFF"/>
                </a:solidFill>
                <a:latin typeface="Calibri"/>
                <a:cs typeface="Calibri"/>
              </a:rPr>
              <a:t>capacity</a:t>
            </a:r>
            <a:r>
              <a:rPr sz="240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45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24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50">
                <a:solidFill>
                  <a:srgbClr val="FFFFFF"/>
                </a:solidFill>
                <a:latin typeface="Calibri"/>
                <a:cs typeface="Calibri"/>
              </a:rPr>
              <a:t>lead</a:t>
            </a:r>
            <a:r>
              <a:rPr sz="240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9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2400" spc="-5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40">
                <a:solidFill>
                  <a:srgbClr val="FFFFFF"/>
                </a:solidFill>
                <a:latin typeface="Calibri"/>
                <a:cs typeface="Calibri"/>
              </a:rPr>
              <a:t>positive</a:t>
            </a:r>
            <a:r>
              <a:rPr sz="24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80">
                <a:solidFill>
                  <a:srgbClr val="FFFFFF"/>
                </a:solidFill>
                <a:latin typeface="Calibri"/>
                <a:cs typeface="Calibri"/>
              </a:rPr>
              <a:t>approach</a:t>
            </a:r>
            <a:r>
              <a:rPr sz="24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45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24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60">
                <a:solidFill>
                  <a:srgbClr val="FFFFFF"/>
                </a:solidFill>
                <a:latin typeface="Calibri"/>
                <a:cs typeface="Calibri"/>
              </a:rPr>
              <a:t>mental</a:t>
            </a:r>
            <a:r>
              <a:rPr sz="240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65">
                <a:solidFill>
                  <a:srgbClr val="FFFFFF"/>
                </a:solidFill>
                <a:latin typeface="Calibri"/>
                <a:cs typeface="Calibri"/>
              </a:rPr>
              <a:t>health</a:t>
            </a:r>
            <a:r>
              <a:rPr sz="24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9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24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05">
                <a:solidFill>
                  <a:srgbClr val="FFFFFF"/>
                </a:solidFill>
                <a:latin typeface="Calibri"/>
                <a:cs typeface="Calibri"/>
              </a:rPr>
              <a:t>wellbeing*.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59837" y="3636192"/>
            <a:ext cx="923290" cy="771525"/>
          </a:xfrm>
          <a:custGeom>
            <a:avLst/>
            <a:gdLst/>
            <a:ahLst/>
            <a:cxnLst/>
            <a:rect l="l" t="t" r="r" b="b"/>
            <a:pathLst>
              <a:path w="923289" h="771525">
                <a:moveTo>
                  <a:pt x="906360" y="771525"/>
                </a:moveTo>
                <a:lnTo>
                  <a:pt x="346137" y="771525"/>
                </a:lnTo>
                <a:lnTo>
                  <a:pt x="346137" y="732948"/>
                </a:lnTo>
                <a:lnTo>
                  <a:pt x="884572" y="732948"/>
                </a:lnTo>
                <a:lnTo>
                  <a:pt x="884572" y="713660"/>
                </a:lnTo>
                <a:lnTo>
                  <a:pt x="883095" y="706049"/>
                </a:lnTo>
                <a:lnTo>
                  <a:pt x="879032" y="699929"/>
                </a:lnTo>
                <a:lnTo>
                  <a:pt x="872931" y="695853"/>
                </a:lnTo>
                <a:lnTo>
                  <a:pt x="865342" y="694372"/>
                </a:lnTo>
                <a:lnTo>
                  <a:pt x="346137" y="694372"/>
                </a:lnTo>
                <a:lnTo>
                  <a:pt x="346137" y="655796"/>
                </a:lnTo>
                <a:lnTo>
                  <a:pt x="846113" y="655796"/>
                </a:lnTo>
                <a:lnTo>
                  <a:pt x="846113" y="38576"/>
                </a:lnTo>
                <a:lnTo>
                  <a:pt x="57689" y="38576"/>
                </a:lnTo>
                <a:lnTo>
                  <a:pt x="57689" y="0"/>
                </a:lnTo>
                <a:lnTo>
                  <a:pt x="867900" y="0"/>
                </a:lnTo>
                <a:lnTo>
                  <a:pt x="870342" y="482"/>
                </a:lnTo>
                <a:lnTo>
                  <a:pt x="884572" y="16722"/>
                </a:lnTo>
                <a:lnTo>
                  <a:pt x="884572" y="663820"/>
                </a:lnTo>
                <a:lnTo>
                  <a:pt x="899562" y="671803"/>
                </a:lnTo>
                <a:lnTo>
                  <a:pt x="911785" y="682852"/>
                </a:lnTo>
                <a:lnTo>
                  <a:pt x="920016" y="696846"/>
                </a:lnTo>
                <a:lnTo>
                  <a:pt x="923032" y="713660"/>
                </a:lnTo>
                <a:lnTo>
                  <a:pt x="923032" y="754802"/>
                </a:lnTo>
                <a:lnTo>
                  <a:pt x="908802" y="771042"/>
                </a:lnTo>
                <a:lnTo>
                  <a:pt x="906360" y="771525"/>
                </a:lnTo>
                <a:close/>
              </a:path>
              <a:path w="923289" h="771525">
                <a:moveTo>
                  <a:pt x="153838" y="385762"/>
                </a:moveTo>
                <a:lnTo>
                  <a:pt x="111380" y="378857"/>
                </a:lnTo>
                <a:lnTo>
                  <a:pt x="74440" y="359645"/>
                </a:lnTo>
                <a:lnTo>
                  <a:pt x="45267" y="330384"/>
                </a:lnTo>
                <a:lnTo>
                  <a:pt x="26114" y="293332"/>
                </a:lnTo>
                <a:lnTo>
                  <a:pt x="19229" y="250745"/>
                </a:lnTo>
                <a:lnTo>
                  <a:pt x="26114" y="208158"/>
                </a:lnTo>
                <a:lnTo>
                  <a:pt x="45267" y="171106"/>
                </a:lnTo>
                <a:lnTo>
                  <a:pt x="74440" y="141845"/>
                </a:lnTo>
                <a:lnTo>
                  <a:pt x="111380" y="122634"/>
                </a:lnTo>
                <a:lnTo>
                  <a:pt x="153838" y="115728"/>
                </a:lnTo>
                <a:lnTo>
                  <a:pt x="196296" y="122634"/>
                </a:lnTo>
                <a:lnTo>
                  <a:pt x="233237" y="141845"/>
                </a:lnTo>
                <a:lnTo>
                  <a:pt x="245658" y="154305"/>
                </a:lnTo>
                <a:lnTo>
                  <a:pt x="153838" y="154305"/>
                </a:lnTo>
                <a:lnTo>
                  <a:pt x="116319" y="161852"/>
                </a:lnTo>
                <a:lnTo>
                  <a:pt x="85767" y="182468"/>
                </a:lnTo>
                <a:lnTo>
                  <a:pt x="65214" y="213112"/>
                </a:lnTo>
                <a:lnTo>
                  <a:pt x="57689" y="250745"/>
                </a:lnTo>
                <a:lnTo>
                  <a:pt x="65214" y="288378"/>
                </a:lnTo>
                <a:lnTo>
                  <a:pt x="85767" y="319023"/>
                </a:lnTo>
                <a:lnTo>
                  <a:pt x="116319" y="339638"/>
                </a:lnTo>
                <a:lnTo>
                  <a:pt x="153838" y="347186"/>
                </a:lnTo>
                <a:lnTo>
                  <a:pt x="245658" y="347186"/>
                </a:lnTo>
                <a:lnTo>
                  <a:pt x="233237" y="359645"/>
                </a:lnTo>
                <a:lnTo>
                  <a:pt x="196296" y="378857"/>
                </a:lnTo>
                <a:lnTo>
                  <a:pt x="153838" y="385762"/>
                </a:lnTo>
                <a:close/>
              </a:path>
              <a:path w="923289" h="771525">
                <a:moveTo>
                  <a:pt x="596125" y="154305"/>
                </a:moveTo>
                <a:lnTo>
                  <a:pt x="365366" y="154305"/>
                </a:lnTo>
                <a:lnTo>
                  <a:pt x="365366" y="115728"/>
                </a:lnTo>
                <a:lnTo>
                  <a:pt x="596125" y="115728"/>
                </a:lnTo>
                <a:lnTo>
                  <a:pt x="596125" y="154305"/>
                </a:lnTo>
                <a:close/>
              </a:path>
              <a:path w="923289" h="771525">
                <a:moveTo>
                  <a:pt x="788423" y="154305"/>
                </a:moveTo>
                <a:lnTo>
                  <a:pt x="653814" y="154305"/>
                </a:lnTo>
                <a:lnTo>
                  <a:pt x="653814" y="115728"/>
                </a:lnTo>
                <a:lnTo>
                  <a:pt x="788423" y="115728"/>
                </a:lnTo>
                <a:lnTo>
                  <a:pt x="788423" y="154305"/>
                </a:lnTo>
                <a:close/>
              </a:path>
              <a:path w="923289" h="771525">
                <a:moveTo>
                  <a:pt x="245658" y="347186"/>
                </a:moveTo>
                <a:lnTo>
                  <a:pt x="153838" y="347186"/>
                </a:lnTo>
                <a:lnTo>
                  <a:pt x="191358" y="339638"/>
                </a:lnTo>
                <a:lnTo>
                  <a:pt x="221909" y="319023"/>
                </a:lnTo>
                <a:lnTo>
                  <a:pt x="242463" y="288378"/>
                </a:lnTo>
                <a:lnTo>
                  <a:pt x="249987" y="250745"/>
                </a:lnTo>
                <a:lnTo>
                  <a:pt x="242463" y="213112"/>
                </a:lnTo>
                <a:lnTo>
                  <a:pt x="221909" y="182468"/>
                </a:lnTo>
                <a:lnTo>
                  <a:pt x="191358" y="161852"/>
                </a:lnTo>
                <a:lnTo>
                  <a:pt x="153838" y="154305"/>
                </a:lnTo>
                <a:lnTo>
                  <a:pt x="245658" y="154305"/>
                </a:lnTo>
                <a:lnTo>
                  <a:pt x="262409" y="171106"/>
                </a:lnTo>
                <a:lnTo>
                  <a:pt x="281563" y="208158"/>
                </a:lnTo>
                <a:lnTo>
                  <a:pt x="288447" y="250745"/>
                </a:lnTo>
                <a:lnTo>
                  <a:pt x="281563" y="293332"/>
                </a:lnTo>
                <a:lnTo>
                  <a:pt x="262409" y="330384"/>
                </a:lnTo>
                <a:lnTo>
                  <a:pt x="245658" y="347186"/>
                </a:lnTo>
                <a:close/>
              </a:path>
              <a:path w="923289" h="771525">
                <a:moveTo>
                  <a:pt x="788423" y="250745"/>
                </a:moveTo>
                <a:lnTo>
                  <a:pt x="365366" y="250745"/>
                </a:lnTo>
                <a:lnTo>
                  <a:pt x="365366" y="212169"/>
                </a:lnTo>
                <a:lnTo>
                  <a:pt x="788423" y="212169"/>
                </a:lnTo>
                <a:lnTo>
                  <a:pt x="788423" y="250745"/>
                </a:lnTo>
                <a:close/>
              </a:path>
              <a:path w="923289" h="771525">
                <a:moveTo>
                  <a:pt x="442918" y="459327"/>
                </a:moveTo>
                <a:lnTo>
                  <a:pt x="396211" y="459327"/>
                </a:lnTo>
                <a:lnTo>
                  <a:pt x="470419" y="351487"/>
                </a:lnTo>
                <a:lnTo>
                  <a:pt x="501023" y="327374"/>
                </a:lnTo>
                <a:lnTo>
                  <a:pt x="521859" y="322844"/>
                </a:lnTo>
                <a:lnTo>
                  <a:pt x="526147" y="322921"/>
                </a:lnTo>
                <a:lnTo>
                  <a:pt x="563107" y="335092"/>
                </a:lnTo>
                <a:lnTo>
                  <a:pt x="583722" y="361683"/>
                </a:lnTo>
                <a:lnTo>
                  <a:pt x="520001" y="361683"/>
                </a:lnTo>
                <a:lnTo>
                  <a:pt x="510089" y="365560"/>
                </a:lnTo>
                <a:lnTo>
                  <a:pt x="502071" y="373360"/>
                </a:lnTo>
                <a:lnTo>
                  <a:pt x="442918" y="459327"/>
                </a:lnTo>
                <a:close/>
              </a:path>
              <a:path w="923289" h="771525">
                <a:moveTo>
                  <a:pt x="478386" y="573995"/>
                </a:moveTo>
                <a:lnTo>
                  <a:pt x="425325" y="573995"/>
                </a:lnTo>
                <a:lnTo>
                  <a:pt x="433748" y="570947"/>
                </a:lnTo>
                <a:lnTo>
                  <a:pt x="438498" y="564061"/>
                </a:lnTo>
                <a:lnTo>
                  <a:pt x="547569" y="404780"/>
                </a:lnTo>
                <a:lnTo>
                  <a:pt x="551912" y="394725"/>
                </a:lnTo>
                <a:lnTo>
                  <a:pt x="552095" y="384255"/>
                </a:lnTo>
                <a:lnTo>
                  <a:pt x="548324" y="374491"/>
                </a:lnTo>
                <a:lnTo>
                  <a:pt x="540800" y="366551"/>
                </a:lnTo>
                <a:lnTo>
                  <a:pt x="530630" y="361932"/>
                </a:lnTo>
                <a:lnTo>
                  <a:pt x="520001" y="361683"/>
                </a:lnTo>
                <a:lnTo>
                  <a:pt x="583722" y="361683"/>
                </a:lnTo>
                <a:lnTo>
                  <a:pt x="589745" y="377538"/>
                </a:lnTo>
                <a:lnTo>
                  <a:pt x="589403" y="402720"/>
                </a:lnTo>
                <a:lnTo>
                  <a:pt x="579260" y="426595"/>
                </a:lnTo>
                <a:lnTo>
                  <a:pt x="478386" y="573995"/>
                </a:lnTo>
                <a:close/>
              </a:path>
              <a:path w="923289" h="771525">
                <a:moveTo>
                  <a:pt x="38459" y="771525"/>
                </a:moveTo>
                <a:lnTo>
                  <a:pt x="0" y="771525"/>
                </a:lnTo>
                <a:lnTo>
                  <a:pt x="0" y="540067"/>
                </a:lnTo>
                <a:lnTo>
                  <a:pt x="9098" y="495115"/>
                </a:lnTo>
                <a:lnTo>
                  <a:pt x="33878" y="458319"/>
                </a:lnTo>
                <a:lnTo>
                  <a:pt x="70563" y="433465"/>
                </a:lnTo>
                <a:lnTo>
                  <a:pt x="115379" y="424338"/>
                </a:lnTo>
                <a:lnTo>
                  <a:pt x="254872" y="424338"/>
                </a:lnTo>
                <a:lnTo>
                  <a:pt x="308894" y="430905"/>
                </a:lnTo>
                <a:lnTo>
                  <a:pt x="396211" y="459327"/>
                </a:lnTo>
                <a:lnTo>
                  <a:pt x="442918" y="459327"/>
                </a:lnTo>
                <a:lnTo>
                  <a:pt x="440449" y="462915"/>
                </a:lnTo>
                <a:lnTo>
                  <a:pt x="115379" y="462915"/>
                </a:lnTo>
                <a:lnTo>
                  <a:pt x="85350" y="468948"/>
                </a:lnTo>
                <a:lnTo>
                  <a:pt x="60910" y="485433"/>
                </a:lnTo>
                <a:lnTo>
                  <a:pt x="44475" y="509947"/>
                </a:lnTo>
                <a:lnTo>
                  <a:pt x="38459" y="540067"/>
                </a:lnTo>
                <a:lnTo>
                  <a:pt x="38459" y="771525"/>
                </a:lnTo>
                <a:close/>
              </a:path>
              <a:path w="923289" h="771525">
                <a:moveTo>
                  <a:pt x="405865" y="501857"/>
                </a:moveTo>
                <a:lnTo>
                  <a:pt x="401807" y="501857"/>
                </a:lnTo>
                <a:lnTo>
                  <a:pt x="314215" y="472559"/>
                </a:lnTo>
                <a:lnTo>
                  <a:pt x="299707" y="468350"/>
                </a:lnTo>
                <a:lnTo>
                  <a:pt x="284933" y="465335"/>
                </a:lnTo>
                <a:lnTo>
                  <a:pt x="269964" y="463521"/>
                </a:lnTo>
                <a:lnTo>
                  <a:pt x="254872" y="462915"/>
                </a:lnTo>
                <a:lnTo>
                  <a:pt x="440449" y="462915"/>
                </a:lnTo>
                <a:lnTo>
                  <a:pt x="417210" y="496688"/>
                </a:lnTo>
                <a:lnTo>
                  <a:pt x="413960" y="499138"/>
                </a:lnTo>
                <a:lnTo>
                  <a:pt x="405865" y="501857"/>
                </a:lnTo>
                <a:close/>
              </a:path>
              <a:path w="923289" h="771525">
                <a:moveTo>
                  <a:pt x="307677" y="771525"/>
                </a:moveTo>
                <a:lnTo>
                  <a:pt x="269217" y="771525"/>
                </a:lnTo>
                <a:lnTo>
                  <a:pt x="269217" y="551389"/>
                </a:lnTo>
                <a:lnTo>
                  <a:pt x="269890" y="548515"/>
                </a:lnTo>
                <a:lnTo>
                  <a:pt x="272583" y="543095"/>
                </a:lnTo>
                <a:lnTo>
                  <a:pt x="274467" y="540819"/>
                </a:lnTo>
                <a:lnTo>
                  <a:pt x="276890" y="539006"/>
                </a:lnTo>
                <a:lnTo>
                  <a:pt x="279294" y="537174"/>
                </a:lnTo>
                <a:lnTo>
                  <a:pt x="282005" y="535997"/>
                </a:lnTo>
                <a:lnTo>
                  <a:pt x="287947" y="534898"/>
                </a:lnTo>
                <a:lnTo>
                  <a:pt x="290870" y="535052"/>
                </a:lnTo>
                <a:lnTo>
                  <a:pt x="425325" y="573995"/>
                </a:lnTo>
                <a:lnTo>
                  <a:pt x="478386" y="573995"/>
                </a:lnTo>
                <a:lnTo>
                  <a:pt x="474227" y="580071"/>
                </a:lnTo>
                <a:lnTo>
                  <a:pt x="307677" y="580071"/>
                </a:lnTo>
                <a:lnTo>
                  <a:pt x="307677" y="771525"/>
                </a:lnTo>
                <a:close/>
              </a:path>
              <a:path w="923289" h="771525">
                <a:moveTo>
                  <a:pt x="424642" y="610969"/>
                </a:moveTo>
                <a:lnTo>
                  <a:pt x="406634" y="608752"/>
                </a:lnTo>
                <a:lnTo>
                  <a:pt x="307677" y="580071"/>
                </a:lnTo>
                <a:lnTo>
                  <a:pt x="474227" y="580071"/>
                </a:lnTo>
                <a:lnTo>
                  <a:pt x="470227" y="585915"/>
                </a:lnTo>
                <a:lnTo>
                  <a:pt x="457686" y="599093"/>
                </a:lnTo>
                <a:lnTo>
                  <a:pt x="442082" y="607597"/>
                </a:lnTo>
                <a:lnTo>
                  <a:pt x="424642" y="610969"/>
                </a:lnTo>
                <a:close/>
              </a:path>
            </a:pathLst>
          </a:custGeom>
          <a:solidFill>
            <a:srgbClr val="FFE4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52902" y="5213615"/>
            <a:ext cx="958850" cy="835025"/>
          </a:xfrm>
          <a:custGeom>
            <a:avLst/>
            <a:gdLst/>
            <a:ahLst/>
            <a:cxnLst/>
            <a:rect l="l" t="t" r="r" b="b"/>
            <a:pathLst>
              <a:path w="958850" h="835025">
                <a:moveTo>
                  <a:pt x="126823" y="198363"/>
                </a:moveTo>
                <a:lnTo>
                  <a:pt x="88544" y="209134"/>
                </a:lnTo>
                <a:lnTo>
                  <a:pt x="87512" y="205466"/>
                </a:lnTo>
                <a:lnTo>
                  <a:pt x="85520" y="180960"/>
                </a:lnTo>
                <a:lnTo>
                  <a:pt x="92718" y="159144"/>
                </a:lnTo>
                <a:lnTo>
                  <a:pt x="107541" y="141780"/>
                </a:lnTo>
                <a:lnTo>
                  <a:pt x="128763" y="131851"/>
                </a:lnTo>
                <a:lnTo>
                  <a:pt x="148256" y="129004"/>
                </a:lnTo>
                <a:lnTo>
                  <a:pt x="166854" y="133006"/>
                </a:lnTo>
                <a:lnTo>
                  <a:pt x="183480" y="144160"/>
                </a:lnTo>
                <a:lnTo>
                  <a:pt x="192438" y="154832"/>
                </a:lnTo>
                <a:lnTo>
                  <a:pt x="139427" y="169749"/>
                </a:lnTo>
                <a:lnTo>
                  <a:pt x="132218" y="173097"/>
                </a:lnTo>
                <a:lnTo>
                  <a:pt x="127522" y="179695"/>
                </a:lnTo>
                <a:lnTo>
                  <a:pt x="125197" y="186946"/>
                </a:lnTo>
                <a:lnTo>
                  <a:pt x="125791" y="194695"/>
                </a:lnTo>
                <a:lnTo>
                  <a:pt x="126823" y="198363"/>
                </a:lnTo>
                <a:close/>
              </a:path>
              <a:path w="958850" h="835025">
                <a:moveTo>
                  <a:pt x="588054" y="48789"/>
                </a:moveTo>
                <a:lnTo>
                  <a:pt x="544942" y="60920"/>
                </a:lnTo>
                <a:lnTo>
                  <a:pt x="547853" y="41631"/>
                </a:lnTo>
                <a:lnTo>
                  <a:pt x="556222" y="23444"/>
                </a:lnTo>
                <a:lnTo>
                  <a:pt x="570004" y="10330"/>
                </a:lnTo>
                <a:lnTo>
                  <a:pt x="588121" y="2594"/>
                </a:lnTo>
                <a:lnTo>
                  <a:pt x="611408" y="0"/>
                </a:lnTo>
                <a:lnTo>
                  <a:pt x="633110" y="7086"/>
                </a:lnTo>
                <a:lnTo>
                  <a:pt x="650628" y="21946"/>
                </a:lnTo>
                <a:lnTo>
                  <a:pt x="652378" y="25412"/>
                </a:lnTo>
                <a:lnTo>
                  <a:pt x="598785" y="40492"/>
                </a:lnTo>
                <a:lnTo>
                  <a:pt x="591576" y="43840"/>
                </a:lnTo>
                <a:lnTo>
                  <a:pt x="588054" y="48789"/>
                </a:lnTo>
                <a:close/>
              </a:path>
              <a:path w="958850" h="835025">
                <a:moveTo>
                  <a:pt x="263925" y="446077"/>
                </a:moveTo>
                <a:lnTo>
                  <a:pt x="253857" y="448909"/>
                </a:lnTo>
                <a:lnTo>
                  <a:pt x="248461" y="447789"/>
                </a:lnTo>
                <a:lnTo>
                  <a:pt x="246031" y="447154"/>
                </a:lnTo>
                <a:lnTo>
                  <a:pt x="164071" y="183924"/>
                </a:lnTo>
                <a:lnTo>
                  <a:pt x="160537" y="177002"/>
                </a:lnTo>
                <a:lnTo>
                  <a:pt x="154772" y="172028"/>
                </a:lnTo>
                <a:lnTo>
                  <a:pt x="147324" y="168846"/>
                </a:lnTo>
                <a:lnTo>
                  <a:pt x="139427" y="169749"/>
                </a:lnTo>
                <a:lnTo>
                  <a:pt x="192438" y="154832"/>
                </a:lnTo>
                <a:lnTo>
                  <a:pt x="196022" y="159101"/>
                </a:lnTo>
                <a:lnTo>
                  <a:pt x="239618" y="146834"/>
                </a:lnTo>
                <a:lnTo>
                  <a:pt x="261320" y="153921"/>
                </a:lnTo>
                <a:lnTo>
                  <a:pt x="278838" y="168781"/>
                </a:lnTo>
                <a:lnTo>
                  <a:pt x="280031" y="171084"/>
                </a:lnTo>
                <a:lnTo>
                  <a:pt x="226651" y="186104"/>
                </a:lnTo>
                <a:lnTo>
                  <a:pt x="219786" y="190675"/>
                </a:lnTo>
                <a:lnTo>
                  <a:pt x="214746" y="196051"/>
                </a:lnTo>
                <a:lnTo>
                  <a:pt x="212421" y="203302"/>
                </a:lnTo>
                <a:lnTo>
                  <a:pt x="213015" y="211050"/>
                </a:lnTo>
                <a:lnTo>
                  <a:pt x="273253" y="424981"/>
                </a:lnTo>
                <a:lnTo>
                  <a:pt x="273482" y="427556"/>
                </a:lnTo>
                <a:lnTo>
                  <a:pt x="272944" y="432984"/>
                </a:lnTo>
                <a:lnTo>
                  <a:pt x="272254" y="435817"/>
                </a:lnTo>
                <a:lnTo>
                  <a:pt x="269688" y="440497"/>
                </a:lnTo>
                <a:lnTo>
                  <a:pt x="267945" y="442307"/>
                </a:lnTo>
                <a:lnTo>
                  <a:pt x="263925" y="446077"/>
                </a:lnTo>
                <a:close/>
              </a:path>
              <a:path w="958850" h="835025">
                <a:moveTo>
                  <a:pt x="239618" y="146834"/>
                </a:moveTo>
                <a:lnTo>
                  <a:pt x="196022" y="159101"/>
                </a:lnTo>
                <a:lnTo>
                  <a:pt x="201612" y="153570"/>
                </a:lnTo>
                <a:lnTo>
                  <a:pt x="208446" y="150328"/>
                </a:lnTo>
                <a:lnTo>
                  <a:pt x="215987" y="148206"/>
                </a:lnTo>
                <a:lnTo>
                  <a:pt x="239618" y="146834"/>
                </a:lnTo>
                <a:close/>
              </a:path>
              <a:path w="958850" h="835025">
                <a:moveTo>
                  <a:pt x="525789" y="148107"/>
                </a:moveTo>
                <a:lnTo>
                  <a:pt x="487510" y="158879"/>
                </a:lnTo>
                <a:lnTo>
                  <a:pt x="480974" y="135651"/>
                </a:lnTo>
                <a:lnTo>
                  <a:pt x="479326" y="112367"/>
                </a:lnTo>
                <a:lnTo>
                  <a:pt x="486525" y="90551"/>
                </a:lnTo>
                <a:lnTo>
                  <a:pt x="501347" y="73187"/>
                </a:lnTo>
                <a:lnTo>
                  <a:pt x="522225" y="62035"/>
                </a:lnTo>
                <a:lnTo>
                  <a:pt x="529766" y="59913"/>
                </a:lnTo>
                <a:lnTo>
                  <a:pt x="537288" y="59116"/>
                </a:lnTo>
                <a:lnTo>
                  <a:pt x="544942" y="60920"/>
                </a:lnTo>
                <a:lnTo>
                  <a:pt x="588054" y="48789"/>
                </a:lnTo>
                <a:lnTo>
                  <a:pt x="586880" y="50439"/>
                </a:lnTo>
                <a:lnTo>
                  <a:pt x="584555" y="57690"/>
                </a:lnTo>
                <a:lnTo>
                  <a:pt x="585149" y="65438"/>
                </a:lnTo>
                <a:lnTo>
                  <a:pt x="590309" y="83776"/>
                </a:lnTo>
                <a:lnTo>
                  <a:pt x="532889" y="99933"/>
                </a:lnTo>
                <a:lnTo>
                  <a:pt x="526025" y="104504"/>
                </a:lnTo>
                <a:lnTo>
                  <a:pt x="520984" y="109880"/>
                </a:lnTo>
                <a:lnTo>
                  <a:pt x="518659" y="117131"/>
                </a:lnTo>
                <a:lnTo>
                  <a:pt x="519253" y="124879"/>
                </a:lnTo>
                <a:lnTo>
                  <a:pt x="525789" y="148107"/>
                </a:lnTo>
                <a:close/>
              </a:path>
              <a:path w="958850" h="835025">
                <a:moveTo>
                  <a:pt x="728787" y="336380"/>
                </a:moveTo>
                <a:lnTo>
                  <a:pt x="718719" y="339213"/>
                </a:lnTo>
                <a:lnTo>
                  <a:pt x="713323" y="338093"/>
                </a:lnTo>
                <a:lnTo>
                  <a:pt x="710892" y="337458"/>
                </a:lnTo>
                <a:lnTo>
                  <a:pt x="623429" y="54667"/>
                </a:lnTo>
                <a:lnTo>
                  <a:pt x="619895" y="47745"/>
                </a:lnTo>
                <a:lnTo>
                  <a:pt x="614130" y="42771"/>
                </a:lnTo>
                <a:lnTo>
                  <a:pt x="606682" y="39590"/>
                </a:lnTo>
                <a:lnTo>
                  <a:pt x="598785" y="40492"/>
                </a:lnTo>
                <a:lnTo>
                  <a:pt x="652378" y="25412"/>
                </a:lnTo>
                <a:lnTo>
                  <a:pt x="661709" y="43896"/>
                </a:lnTo>
                <a:lnTo>
                  <a:pt x="662741" y="47563"/>
                </a:lnTo>
                <a:lnTo>
                  <a:pt x="701227" y="36734"/>
                </a:lnTo>
                <a:lnTo>
                  <a:pt x="712111" y="37629"/>
                </a:lnTo>
                <a:lnTo>
                  <a:pt x="731013" y="46823"/>
                </a:lnTo>
                <a:lnTo>
                  <a:pt x="744870" y="61394"/>
                </a:lnTo>
                <a:lnTo>
                  <a:pt x="694881" y="75460"/>
                </a:lnTo>
                <a:lnTo>
                  <a:pt x="686282" y="79199"/>
                </a:lnTo>
                <a:lnTo>
                  <a:pt x="680180" y="84874"/>
                </a:lnTo>
                <a:lnTo>
                  <a:pt x="677177" y="92316"/>
                </a:lnTo>
                <a:lnTo>
                  <a:pt x="677877" y="101354"/>
                </a:lnTo>
                <a:lnTo>
                  <a:pt x="738115" y="315285"/>
                </a:lnTo>
                <a:lnTo>
                  <a:pt x="738344" y="317859"/>
                </a:lnTo>
                <a:lnTo>
                  <a:pt x="737806" y="323288"/>
                </a:lnTo>
                <a:lnTo>
                  <a:pt x="737116" y="326121"/>
                </a:lnTo>
                <a:lnTo>
                  <a:pt x="734549" y="330801"/>
                </a:lnTo>
                <a:lnTo>
                  <a:pt x="732807" y="332610"/>
                </a:lnTo>
                <a:lnTo>
                  <a:pt x="728787" y="336380"/>
                </a:lnTo>
                <a:close/>
              </a:path>
              <a:path w="958850" h="835025">
                <a:moveTo>
                  <a:pt x="144176" y="553654"/>
                </a:moveTo>
                <a:lnTo>
                  <a:pt x="105896" y="564426"/>
                </a:lnTo>
                <a:lnTo>
                  <a:pt x="27808" y="286913"/>
                </a:lnTo>
                <a:lnTo>
                  <a:pt x="25376" y="265169"/>
                </a:lnTo>
                <a:lnTo>
                  <a:pt x="29904" y="244105"/>
                </a:lnTo>
                <a:lnTo>
                  <a:pt x="41237" y="226403"/>
                </a:lnTo>
                <a:lnTo>
                  <a:pt x="58878" y="213523"/>
                </a:lnTo>
                <a:lnTo>
                  <a:pt x="73654" y="209366"/>
                </a:lnTo>
                <a:lnTo>
                  <a:pt x="81061" y="208601"/>
                </a:lnTo>
                <a:lnTo>
                  <a:pt x="88544" y="209134"/>
                </a:lnTo>
                <a:lnTo>
                  <a:pt x="126823" y="198363"/>
                </a:lnTo>
                <a:lnTo>
                  <a:pt x="136455" y="232593"/>
                </a:lnTo>
                <a:lnTo>
                  <a:pt x="75667" y="249698"/>
                </a:lnTo>
                <a:lnTo>
                  <a:pt x="70233" y="253866"/>
                </a:lnTo>
                <a:lnTo>
                  <a:pt x="66594" y="260167"/>
                </a:lnTo>
                <a:lnTo>
                  <a:pt x="65269" y="268456"/>
                </a:lnTo>
                <a:lnTo>
                  <a:pt x="66088" y="276141"/>
                </a:lnTo>
                <a:lnTo>
                  <a:pt x="144176" y="553654"/>
                </a:lnTo>
                <a:close/>
              </a:path>
              <a:path w="958850" h="835025">
                <a:moveTo>
                  <a:pt x="701227" y="36734"/>
                </a:moveTo>
                <a:lnTo>
                  <a:pt x="662741" y="47563"/>
                </a:lnTo>
                <a:lnTo>
                  <a:pt x="668847" y="43206"/>
                </a:lnTo>
                <a:lnTo>
                  <a:pt x="675566" y="39996"/>
                </a:lnTo>
                <a:lnTo>
                  <a:pt x="690342" y="35839"/>
                </a:lnTo>
                <a:lnTo>
                  <a:pt x="701227" y="36734"/>
                </a:lnTo>
                <a:close/>
              </a:path>
              <a:path w="958850" h="835025">
                <a:moveTo>
                  <a:pt x="345989" y="444094"/>
                </a:moveTo>
                <a:lnTo>
                  <a:pt x="335921" y="446927"/>
                </a:lnTo>
                <a:lnTo>
                  <a:pt x="330525" y="445807"/>
                </a:lnTo>
                <a:lnTo>
                  <a:pt x="328094" y="445171"/>
                </a:lnTo>
                <a:lnTo>
                  <a:pt x="251295" y="200279"/>
                </a:lnTo>
                <a:lnTo>
                  <a:pt x="247761" y="193358"/>
                </a:lnTo>
                <a:lnTo>
                  <a:pt x="241996" y="188383"/>
                </a:lnTo>
                <a:lnTo>
                  <a:pt x="234892" y="186424"/>
                </a:lnTo>
                <a:lnTo>
                  <a:pt x="226651" y="186104"/>
                </a:lnTo>
                <a:lnTo>
                  <a:pt x="280031" y="171084"/>
                </a:lnTo>
                <a:lnTo>
                  <a:pt x="289575" y="189508"/>
                </a:lnTo>
                <a:lnTo>
                  <a:pt x="296111" y="212736"/>
                </a:lnTo>
                <a:lnTo>
                  <a:pt x="331312" y="202830"/>
                </a:lnTo>
                <a:lnTo>
                  <a:pt x="345825" y="204024"/>
                </a:lnTo>
                <a:lnTo>
                  <a:pt x="364727" y="213218"/>
                </a:lnTo>
                <a:lnTo>
                  <a:pt x="379230" y="227607"/>
                </a:lnTo>
                <a:lnTo>
                  <a:pt x="319652" y="244372"/>
                </a:lnTo>
                <a:lnTo>
                  <a:pt x="313550" y="250047"/>
                </a:lnTo>
                <a:lnTo>
                  <a:pt x="310547" y="257488"/>
                </a:lnTo>
                <a:lnTo>
                  <a:pt x="311247" y="266527"/>
                </a:lnTo>
                <a:lnTo>
                  <a:pt x="355317" y="422999"/>
                </a:lnTo>
                <a:lnTo>
                  <a:pt x="355546" y="425573"/>
                </a:lnTo>
                <a:lnTo>
                  <a:pt x="355008" y="431002"/>
                </a:lnTo>
                <a:lnTo>
                  <a:pt x="354318" y="433835"/>
                </a:lnTo>
                <a:lnTo>
                  <a:pt x="351751" y="438515"/>
                </a:lnTo>
                <a:lnTo>
                  <a:pt x="350009" y="440324"/>
                </a:lnTo>
                <a:lnTo>
                  <a:pt x="345989" y="444094"/>
                </a:lnTo>
                <a:close/>
              </a:path>
              <a:path w="958850" h="835025">
                <a:moveTo>
                  <a:pt x="646723" y="338363"/>
                </a:moveTo>
                <a:lnTo>
                  <a:pt x="636655" y="341196"/>
                </a:lnTo>
                <a:lnTo>
                  <a:pt x="631259" y="340075"/>
                </a:lnTo>
                <a:lnTo>
                  <a:pt x="628829" y="339440"/>
                </a:lnTo>
                <a:lnTo>
                  <a:pt x="557533" y="114108"/>
                </a:lnTo>
                <a:lnTo>
                  <a:pt x="553999" y="107186"/>
                </a:lnTo>
                <a:lnTo>
                  <a:pt x="548235" y="102212"/>
                </a:lnTo>
                <a:lnTo>
                  <a:pt x="541130" y="100253"/>
                </a:lnTo>
                <a:lnTo>
                  <a:pt x="532889" y="99933"/>
                </a:lnTo>
                <a:lnTo>
                  <a:pt x="590309" y="83776"/>
                </a:lnTo>
                <a:lnTo>
                  <a:pt x="656051" y="317267"/>
                </a:lnTo>
                <a:lnTo>
                  <a:pt x="656280" y="319842"/>
                </a:lnTo>
                <a:lnTo>
                  <a:pt x="655742" y="325270"/>
                </a:lnTo>
                <a:lnTo>
                  <a:pt x="655052" y="328103"/>
                </a:lnTo>
                <a:lnTo>
                  <a:pt x="652486" y="332783"/>
                </a:lnTo>
                <a:lnTo>
                  <a:pt x="650743" y="334593"/>
                </a:lnTo>
                <a:lnTo>
                  <a:pt x="646723" y="338363"/>
                </a:lnTo>
                <a:close/>
              </a:path>
              <a:path w="958850" h="835025">
                <a:moveTo>
                  <a:pt x="192869" y="487180"/>
                </a:moveTo>
                <a:lnTo>
                  <a:pt x="182802" y="490013"/>
                </a:lnTo>
                <a:lnTo>
                  <a:pt x="177405" y="488892"/>
                </a:lnTo>
                <a:lnTo>
                  <a:pt x="174975" y="488257"/>
                </a:lnTo>
                <a:lnTo>
                  <a:pt x="103680" y="262925"/>
                </a:lnTo>
                <a:lnTo>
                  <a:pt x="99563" y="254848"/>
                </a:lnTo>
                <a:lnTo>
                  <a:pt x="93121" y="250064"/>
                </a:lnTo>
                <a:lnTo>
                  <a:pt x="84954" y="248404"/>
                </a:lnTo>
                <a:lnTo>
                  <a:pt x="75667" y="249698"/>
                </a:lnTo>
                <a:lnTo>
                  <a:pt x="136455" y="232593"/>
                </a:lnTo>
                <a:lnTo>
                  <a:pt x="202198" y="466084"/>
                </a:lnTo>
                <a:lnTo>
                  <a:pt x="202426" y="468659"/>
                </a:lnTo>
                <a:lnTo>
                  <a:pt x="201888" y="474087"/>
                </a:lnTo>
                <a:lnTo>
                  <a:pt x="201198" y="476920"/>
                </a:lnTo>
                <a:lnTo>
                  <a:pt x="198632" y="481600"/>
                </a:lnTo>
                <a:lnTo>
                  <a:pt x="196890" y="483410"/>
                </a:lnTo>
                <a:lnTo>
                  <a:pt x="192869" y="487180"/>
                </a:lnTo>
                <a:close/>
              </a:path>
              <a:path w="958850" h="835025">
                <a:moveTo>
                  <a:pt x="833069" y="432372"/>
                </a:moveTo>
                <a:lnTo>
                  <a:pt x="821127" y="431775"/>
                </a:lnTo>
                <a:lnTo>
                  <a:pt x="817568" y="430137"/>
                </a:lnTo>
                <a:lnTo>
                  <a:pt x="814354" y="427084"/>
                </a:lnTo>
                <a:lnTo>
                  <a:pt x="811504" y="425247"/>
                </a:lnTo>
                <a:lnTo>
                  <a:pt x="809381" y="421887"/>
                </a:lnTo>
                <a:lnTo>
                  <a:pt x="716845" y="93028"/>
                </a:lnTo>
                <a:lnTo>
                  <a:pt x="713536" y="86043"/>
                </a:lnTo>
                <a:lnTo>
                  <a:pt x="708082" y="79662"/>
                </a:lnTo>
                <a:lnTo>
                  <a:pt x="701691" y="76183"/>
                </a:lnTo>
                <a:lnTo>
                  <a:pt x="694881" y="75460"/>
                </a:lnTo>
                <a:lnTo>
                  <a:pt x="744870" y="61394"/>
                </a:lnTo>
                <a:lnTo>
                  <a:pt x="745860" y="62435"/>
                </a:lnTo>
                <a:lnTo>
                  <a:pt x="755124" y="82256"/>
                </a:lnTo>
                <a:lnTo>
                  <a:pt x="833212" y="359769"/>
                </a:lnTo>
                <a:lnTo>
                  <a:pt x="936321" y="330756"/>
                </a:lnTo>
                <a:lnTo>
                  <a:pt x="942763" y="338178"/>
                </a:lnTo>
                <a:lnTo>
                  <a:pt x="888164" y="353542"/>
                </a:lnTo>
                <a:lnTo>
                  <a:pt x="879961" y="358489"/>
                </a:lnTo>
                <a:lnTo>
                  <a:pt x="874260" y="366690"/>
                </a:lnTo>
                <a:lnTo>
                  <a:pt x="874088" y="368057"/>
                </a:lnTo>
                <a:lnTo>
                  <a:pt x="873532" y="368214"/>
                </a:lnTo>
                <a:lnTo>
                  <a:pt x="842928" y="425640"/>
                </a:lnTo>
                <a:lnTo>
                  <a:pt x="839999" y="427784"/>
                </a:lnTo>
                <a:lnTo>
                  <a:pt x="833069" y="432372"/>
                </a:lnTo>
                <a:close/>
              </a:path>
              <a:path w="958850" h="835025">
                <a:moveTo>
                  <a:pt x="331312" y="202830"/>
                </a:moveTo>
                <a:lnTo>
                  <a:pt x="296111" y="212736"/>
                </a:lnTo>
                <a:lnTo>
                  <a:pt x="302217" y="208379"/>
                </a:lnTo>
                <a:lnTo>
                  <a:pt x="308936" y="205169"/>
                </a:lnTo>
                <a:lnTo>
                  <a:pt x="316229" y="203117"/>
                </a:lnTo>
                <a:lnTo>
                  <a:pt x="324056" y="202234"/>
                </a:lnTo>
                <a:lnTo>
                  <a:pt x="331312" y="202830"/>
                </a:lnTo>
                <a:close/>
              </a:path>
              <a:path w="958850" h="835025">
                <a:moveTo>
                  <a:pt x="614441" y="441118"/>
                </a:moveTo>
                <a:lnTo>
                  <a:pt x="474714" y="480435"/>
                </a:lnTo>
                <a:lnTo>
                  <a:pt x="478889" y="472664"/>
                </a:lnTo>
                <a:lnTo>
                  <a:pt x="484346" y="467171"/>
                </a:lnTo>
                <a:lnTo>
                  <a:pt x="489726" y="460379"/>
                </a:lnTo>
                <a:lnTo>
                  <a:pt x="426774" y="236658"/>
                </a:lnTo>
                <a:lnTo>
                  <a:pt x="424342" y="214913"/>
                </a:lnTo>
                <a:lnTo>
                  <a:pt x="429214" y="195072"/>
                </a:lnTo>
                <a:lnTo>
                  <a:pt x="458188" y="164491"/>
                </a:lnTo>
                <a:lnTo>
                  <a:pt x="480028" y="158345"/>
                </a:lnTo>
                <a:lnTo>
                  <a:pt x="487510" y="158879"/>
                </a:lnTo>
                <a:lnTo>
                  <a:pt x="525789" y="148107"/>
                </a:lnTo>
                <a:lnTo>
                  <a:pt x="535766" y="183560"/>
                </a:lnTo>
                <a:lnTo>
                  <a:pt x="474977" y="200665"/>
                </a:lnTo>
                <a:lnTo>
                  <a:pt x="469543" y="204833"/>
                </a:lnTo>
                <a:lnTo>
                  <a:pt x="465560" y="209912"/>
                </a:lnTo>
                <a:lnTo>
                  <a:pt x="464235" y="218201"/>
                </a:lnTo>
                <a:lnTo>
                  <a:pt x="465054" y="225886"/>
                </a:lnTo>
                <a:lnTo>
                  <a:pt x="524222" y="436160"/>
                </a:lnTo>
                <a:lnTo>
                  <a:pt x="540613" y="431548"/>
                </a:lnTo>
                <a:lnTo>
                  <a:pt x="577287" y="429144"/>
                </a:lnTo>
                <a:lnTo>
                  <a:pt x="614441" y="441118"/>
                </a:lnTo>
                <a:close/>
              </a:path>
              <a:path w="958850" h="835025">
                <a:moveTo>
                  <a:pt x="447662" y="457703"/>
                </a:moveTo>
                <a:lnTo>
                  <a:pt x="409383" y="468474"/>
                </a:lnTo>
                <a:lnTo>
                  <a:pt x="350214" y="258200"/>
                </a:lnTo>
                <a:lnTo>
                  <a:pt x="346905" y="251215"/>
                </a:lnTo>
                <a:lnTo>
                  <a:pt x="341452" y="244834"/>
                </a:lnTo>
                <a:lnTo>
                  <a:pt x="335405" y="242578"/>
                </a:lnTo>
                <a:lnTo>
                  <a:pt x="328595" y="241855"/>
                </a:lnTo>
                <a:lnTo>
                  <a:pt x="379230" y="227607"/>
                </a:lnTo>
                <a:lnTo>
                  <a:pt x="388494" y="247429"/>
                </a:lnTo>
                <a:lnTo>
                  <a:pt x="447662" y="457703"/>
                </a:lnTo>
                <a:close/>
              </a:path>
              <a:path w="958850" h="835025">
                <a:moveTo>
                  <a:pt x="575667" y="379466"/>
                </a:moveTo>
                <a:lnTo>
                  <a:pt x="565600" y="382299"/>
                </a:lnTo>
                <a:lnTo>
                  <a:pt x="560203" y="381179"/>
                </a:lnTo>
                <a:lnTo>
                  <a:pt x="557773" y="380543"/>
                </a:lnTo>
                <a:lnTo>
                  <a:pt x="502646" y="212670"/>
                </a:lnTo>
                <a:lnTo>
                  <a:pt x="498529" y="204593"/>
                </a:lnTo>
                <a:lnTo>
                  <a:pt x="492087" y="199809"/>
                </a:lnTo>
                <a:lnTo>
                  <a:pt x="483920" y="198149"/>
                </a:lnTo>
                <a:lnTo>
                  <a:pt x="535766" y="183560"/>
                </a:lnTo>
                <a:lnTo>
                  <a:pt x="584996" y="358371"/>
                </a:lnTo>
                <a:lnTo>
                  <a:pt x="585224" y="360945"/>
                </a:lnTo>
                <a:lnTo>
                  <a:pt x="584686" y="366374"/>
                </a:lnTo>
                <a:lnTo>
                  <a:pt x="583996" y="369206"/>
                </a:lnTo>
                <a:lnTo>
                  <a:pt x="581430" y="373886"/>
                </a:lnTo>
                <a:lnTo>
                  <a:pt x="579688" y="375696"/>
                </a:lnTo>
                <a:lnTo>
                  <a:pt x="575667" y="379466"/>
                </a:lnTo>
                <a:close/>
              </a:path>
              <a:path w="958850" h="835025">
                <a:moveTo>
                  <a:pt x="419167" y="796871"/>
                </a:moveTo>
                <a:lnTo>
                  <a:pt x="302318" y="829750"/>
                </a:lnTo>
                <a:lnTo>
                  <a:pt x="275182" y="834747"/>
                </a:lnTo>
                <a:lnTo>
                  <a:pt x="247741" y="831914"/>
                </a:lnTo>
                <a:lnTo>
                  <a:pt x="221658" y="823422"/>
                </a:lnTo>
                <a:lnTo>
                  <a:pt x="197509" y="807788"/>
                </a:lnTo>
                <a:lnTo>
                  <a:pt x="18515" y="657618"/>
                </a:lnTo>
                <a:lnTo>
                  <a:pt x="7230" y="643642"/>
                </a:lnTo>
                <a:lnTo>
                  <a:pt x="1422" y="628125"/>
                </a:lnTo>
                <a:lnTo>
                  <a:pt x="0" y="610055"/>
                </a:lnTo>
                <a:lnTo>
                  <a:pt x="3020" y="592054"/>
                </a:lnTo>
                <a:lnTo>
                  <a:pt x="2466" y="588252"/>
                </a:lnTo>
                <a:lnTo>
                  <a:pt x="47781" y="549115"/>
                </a:lnTo>
                <a:lnTo>
                  <a:pt x="73841" y="548378"/>
                </a:lnTo>
                <a:lnTo>
                  <a:pt x="96802" y="559069"/>
                </a:lnTo>
                <a:lnTo>
                  <a:pt x="96616" y="559121"/>
                </a:lnTo>
                <a:lnTo>
                  <a:pt x="105896" y="564426"/>
                </a:lnTo>
                <a:lnTo>
                  <a:pt x="144176" y="553654"/>
                </a:lnTo>
                <a:lnTo>
                  <a:pt x="146584" y="562212"/>
                </a:lnTo>
                <a:lnTo>
                  <a:pt x="55760" y="587768"/>
                </a:lnTo>
                <a:lnTo>
                  <a:pt x="46933" y="591572"/>
                </a:lnTo>
                <a:lnTo>
                  <a:pt x="40049" y="598786"/>
                </a:lnTo>
                <a:lnTo>
                  <a:pt x="37322" y="606150"/>
                </a:lnTo>
                <a:lnTo>
                  <a:pt x="37344" y="614059"/>
                </a:lnTo>
                <a:lnTo>
                  <a:pt x="222668" y="776961"/>
                </a:lnTo>
                <a:lnTo>
                  <a:pt x="273480" y="794327"/>
                </a:lnTo>
                <a:lnTo>
                  <a:pt x="291654" y="791852"/>
                </a:lnTo>
                <a:lnTo>
                  <a:pt x="485868" y="737203"/>
                </a:lnTo>
                <a:lnTo>
                  <a:pt x="477399" y="752779"/>
                </a:lnTo>
                <a:lnTo>
                  <a:pt x="461708" y="771707"/>
                </a:lnTo>
                <a:lnTo>
                  <a:pt x="442183" y="786436"/>
                </a:lnTo>
                <a:lnTo>
                  <a:pt x="419167" y="796871"/>
                </a:lnTo>
                <a:close/>
              </a:path>
              <a:path w="958850" h="835025">
                <a:moveTo>
                  <a:pt x="837100" y="352079"/>
                </a:moveTo>
                <a:lnTo>
                  <a:pt x="852196" y="329361"/>
                </a:lnTo>
                <a:lnTo>
                  <a:pt x="874816" y="316399"/>
                </a:lnTo>
                <a:lnTo>
                  <a:pt x="900920" y="313012"/>
                </a:lnTo>
                <a:lnTo>
                  <a:pt x="926812" y="320239"/>
                </a:lnTo>
                <a:lnTo>
                  <a:pt x="931021" y="323012"/>
                </a:lnTo>
                <a:lnTo>
                  <a:pt x="931977" y="324062"/>
                </a:lnTo>
                <a:lnTo>
                  <a:pt x="838364" y="350404"/>
                </a:lnTo>
                <a:lnTo>
                  <a:pt x="837100" y="352079"/>
                </a:lnTo>
                <a:close/>
              </a:path>
              <a:path w="958850" h="835025">
                <a:moveTo>
                  <a:pt x="485868" y="737203"/>
                </a:moveTo>
                <a:lnTo>
                  <a:pt x="408503" y="758972"/>
                </a:lnTo>
                <a:lnTo>
                  <a:pt x="422840" y="752299"/>
                </a:lnTo>
                <a:lnTo>
                  <a:pt x="435547" y="742127"/>
                </a:lnTo>
                <a:lnTo>
                  <a:pt x="445822" y="727362"/>
                </a:lnTo>
                <a:lnTo>
                  <a:pt x="453898" y="710577"/>
                </a:lnTo>
                <a:lnTo>
                  <a:pt x="375775" y="667913"/>
                </a:lnTo>
                <a:lnTo>
                  <a:pt x="358507" y="656940"/>
                </a:lnTo>
                <a:lnTo>
                  <a:pt x="343361" y="641412"/>
                </a:lnTo>
                <a:lnTo>
                  <a:pt x="331510" y="623638"/>
                </a:lnTo>
                <a:lnTo>
                  <a:pt x="323439" y="603480"/>
                </a:lnTo>
                <a:lnTo>
                  <a:pt x="320339" y="560815"/>
                </a:lnTo>
                <a:lnTo>
                  <a:pt x="333490" y="521493"/>
                </a:lnTo>
                <a:lnTo>
                  <a:pt x="360445" y="490161"/>
                </a:lnTo>
                <a:lnTo>
                  <a:pt x="398416" y="470241"/>
                </a:lnTo>
                <a:lnTo>
                  <a:pt x="405574" y="468227"/>
                </a:lnTo>
                <a:lnTo>
                  <a:pt x="409383" y="468474"/>
                </a:lnTo>
                <a:lnTo>
                  <a:pt x="447662" y="457703"/>
                </a:lnTo>
                <a:lnTo>
                  <a:pt x="451446" y="471151"/>
                </a:lnTo>
                <a:lnTo>
                  <a:pt x="459579" y="474140"/>
                </a:lnTo>
                <a:lnTo>
                  <a:pt x="467099" y="475981"/>
                </a:lnTo>
                <a:lnTo>
                  <a:pt x="474714" y="480435"/>
                </a:lnTo>
                <a:lnTo>
                  <a:pt x="614441" y="441118"/>
                </a:lnTo>
                <a:lnTo>
                  <a:pt x="616627" y="441823"/>
                </a:lnTo>
                <a:lnTo>
                  <a:pt x="624852" y="448743"/>
                </a:lnTo>
                <a:lnTo>
                  <a:pt x="409424" y="509362"/>
                </a:lnTo>
                <a:lnTo>
                  <a:pt x="384954" y="521525"/>
                </a:lnTo>
                <a:lnTo>
                  <a:pt x="367799" y="540864"/>
                </a:lnTo>
                <a:lnTo>
                  <a:pt x="359616" y="565595"/>
                </a:lnTo>
                <a:lnTo>
                  <a:pt x="361719" y="592709"/>
                </a:lnTo>
                <a:lnTo>
                  <a:pt x="366527" y="604549"/>
                </a:lnTo>
                <a:lnTo>
                  <a:pt x="373901" y="615668"/>
                </a:lnTo>
                <a:lnTo>
                  <a:pt x="383242" y="624913"/>
                </a:lnTo>
                <a:lnTo>
                  <a:pt x="394295" y="632357"/>
                </a:lnTo>
                <a:lnTo>
                  <a:pt x="394486" y="632304"/>
                </a:lnTo>
                <a:lnTo>
                  <a:pt x="540074" y="712715"/>
                </a:lnTo>
                <a:lnTo>
                  <a:pt x="644602" y="683302"/>
                </a:lnTo>
                <a:lnTo>
                  <a:pt x="654287" y="684535"/>
                </a:lnTo>
                <a:lnTo>
                  <a:pt x="489256" y="730972"/>
                </a:lnTo>
                <a:lnTo>
                  <a:pt x="485868" y="737203"/>
                </a:lnTo>
                <a:close/>
              </a:path>
              <a:path w="958850" h="835025">
                <a:moveTo>
                  <a:pt x="540613" y="431548"/>
                </a:moveTo>
                <a:lnTo>
                  <a:pt x="524222" y="436160"/>
                </a:lnTo>
                <a:lnTo>
                  <a:pt x="527342" y="433963"/>
                </a:lnTo>
                <a:lnTo>
                  <a:pt x="534501" y="431949"/>
                </a:lnTo>
                <a:lnTo>
                  <a:pt x="540613" y="431548"/>
                </a:lnTo>
                <a:close/>
              </a:path>
              <a:path w="958850" h="835025">
                <a:moveTo>
                  <a:pt x="98568" y="559891"/>
                </a:moveTo>
                <a:lnTo>
                  <a:pt x="96616" y="559121"/>
                </a:lnTo>
                <a:lnTo>
                  <a:pt x="96802" y="559069"/>
                </a:lnTo>
                <a:lnTo>
                  <a:pt x="98568" y="559891"/>
                </a:lnTo>
                <a:close/>
              </a:path>
              <a:path w="958850" h="835025">
                <a:moveTo>
                  <a:pt x="936321" y="330756"/>
                </a:moveTo>
                <a:lnTo>
                  <a:pt x="833212" y="359769"/>
                </a:lnTo>
                <a:lnTo>
                  <a:pt x="838364" y="350404"/>
                </a:lnTo>
                <a:lnTo>
                  <a:pt x="931977" y="324062"/>
                </a:lnTo>
                <a:lnTo>
                  <a:pt x="933890" y="326163"/>
                </a:lnTo>
                <a:lnTo>
                  <a:pt x="935401" y="329696"/>
                </a:lnTo>
                <a:lnTo>
                  <a:pt x="936321" y="330756"/>
                </a:lnTo>
                <a:close/>
              </a:path>
              <a:path w="958850" h="835025">
                <a:moveTo>
                  <a:pt x="143879" y="626300"/>
                </a:moveTo>
                <a:lnTo>
                  <a:pt x="135574" y="625999"/>
                </a:lnTo>
                <a:lnTo>
                  <a:pt x="131957" y="625697"/>
                </a:lnTo>
                <a:lnTo>
                  <a:pt x="75896" y="592657"/>
                </a:lnTo>
                <a:lnTo>
                  <a:pt x="75341" y="592813"/>
                </a:lnTo>
                <a:lnTo>
                  <a:pt x="74480" y="591736"/>
                </a:lnTo>
                <a:lnTo>
                  <a:pt x="65340" y="587711"/>
                </a:lnTo>
                <a:lnTo>
                  <a:pt x="55760" y="587768"/>
                </a:lnTo>
                <a:lnTo>
                  <a:pt x="146584" y="562212"/>
                </a:lnTo>
                <a:lnTo>
                  <a:pt x="158624" y="605000"/>
                </a:lnTo>
                <a:lnTo>
                  <a:pt x="158565" y="608975"/>
                </a:lnTo>
                <a:lnTo>
                  <a:pt x="157090" y="612028"/>
                </a:lnTo>
                <a:lnTo>
                  <a:pt x="155940" y="616310"/>
                </a:lnTo>
                <a:lnTo>
                  <a:pt x="153757" y="619563"/>
                </a:lnTo>
                <a:lnTo>
                  <a:pt x="143879" y="626300"/>
                </a:lnTo>
                <a:close/>
              </a:path>
              <a:path w="958850" h="835025">
                <a:moveTo>
                  <a:pt x="876091" y="627400"/>
                </a:moveTo>
                <a:lnTo>
                  <a:pt x="793311" y="650693"/>
                </a:lnTo>
                <a:lnTo>
                  <a:pt x="810109" y="643328"/>
                </a:lnTo>
                <a:lnTo>
                  <a:pt x="824477" y="632688"/>
                </a:lnTo>
                <a:lnTo>
                  <a:pt x="836036" y="618881"/>
                </a:lnTo>
                <a:lnTo>
                  <a:pt x="844409" y="602012"/>
                </a:lnTo>
                <a:lnTo>
                  <a:pt x="918329" y="381995"/>
                </a:lnTo>
                <a:lnTo>
                  <a:pt x="919225" y="373827"/>
                </a:lnTo>
                <a:lnTo>
                  <a:pt x="917588" y="366372"/>
                </a:lnTo>
                <a:lnTo>
                  <a:pt x="913482" y="359611"/>
                </a:lnTo>
                <a:lnTo>
                  <a:pt x="907316" y="354749"/>
                </a:lnTo>
                <a:lnTo>
                  <a:pt x="897680" y="352184"/>
                </a:lnTo>
                <a:lnTo>
                  <a:pt x="888164" y="353542"/>
                </a:lnTo>
                <a:lnTo>
                  <a:pt x="942763" y="338178"/>
                </a:lnTo>
                <a:lnTo>
                  <a:pt x="947365" y="343480"/>
                </a:lnTo>
                <a:lnTo>
                  <a:pt x="955575" y="359641"/>
                </a:lnTo>
                <a:lnTo>
                  <a:pt x="958711" y="375909"/>
                </a:lnTo>
                <a:lnTo>
                  <a:pt x="956485" y="393687"/>
                </a:lnTo>
                <a:lnTo>
                  <a:pt x="882048" y="615169"/>
                </a:lnTo>
                <a:lnTo>
                  <a:pt x="876091" y="627400"/>
                </a:lnTo>
                <a:close/>
              </a:path>
              <a:path w="958850" h="835025">
                <a:moveTo>
                  <a:pt x="490084" y="523606"/>
                </a:moveTo>
                <a:lnTo>
                  <a:pt x="484112" y="525286"/>
                </a:lnTo>
                <a:lnTo>
                  <a:pt x="480917" y="524866"/>
                </a:lnTo>
                <a:lnTo>
                  <a:pt x="474869" y="523929"/>
                </a:lnTo>
                <a:lnTo>
                  <a:pt x="471942" y="522114"/>
                </a:lnTo>
                <a:lnTo>
                  <a:pt x="469436" y="520181"/>
                </a:lnTo>
                <a:lnTo>
                  <a:pt x="456078" y="512066"/>
                </a:lnTo>
                <a:lnTo>
                  <a:pt x="441557" y="508236"/>
                </a:lnTo>
                <a:lnTo>
                  <a:pt x="425542" y="506146"/>
                </a:lnTo>
                <a:lnTo>
                  <a:pt x="409424" y="509362"/>
                </a:lnTo>
                <a:lnTo>
                  <a:pt x="545509" y="471069"/>
                </a:lnTo>
                <a:lnTo>
                  <a:pt x="507105" y="497707"/>
                </a:lnTo>
                <a:lnTo>
                  <a:pt x="498814" y="514553"/>
                </a:lnTo>
                <a:lnTo>
                  <a:pt x="497263" y="517628"/>
                </a:lnTo>
                <a:lnTo>
                  <a:pt x="492592" y="521581"/>
                </a:lnTo>
                <a:lnTo>
                  <a:pt x="490084" y="523606"/>
                </a:lnTo>
                <a:close/>
              </a:path>
              <a:path w="958850" h="835025">
                <a:moveTo>
                  <a:pt x="644602" y="683302"/>
                </a:moveTo>
                <a:lnTo>
                  <a:pt x="540074" y="712715"/>
                </a:lnTo>
                <a:lnTo>
                  <a:pt x="622366" y="568182"/>
                </a:lnTo>
                <a:lnTo>
                  <a:pt x="622500" y="568144"/>
                </a:lnTo>
                <a:lnTo>
                  <a:pt x="628107" y="556012"/>
                </a:lnTo>
                <a:lnTo>
                  <a:pt x="631256" y="543252"/>
                </a:lnTo>
                <a:lnTo>
                  <a:pt x="631750" y="529920"/>
                </a:lnTo>
                <a:lnTo>
                  <a:pt x="629678" y="517309"/>
                </a:lnTo>
                <a:lnTo>
                  <a:pt x="617332" y="493077"/>
                </a:lnTo>
                <a:lnTo>
                  <a:pt x="597454" y="476243"/>
                </a:lnTo>
                <a:lnTo>
                  <a:pt x="572731" y="468687"/>
                </a:lnTo>
                <a:lnTo>
                  <a:pt x="545509" y="471069"/>
                </a:lnTo>
                <a:lnTo>
                  <a:pt x="624852" y="448743"/>
                </a:lnTo>
                <a:lnTo>
                  <a:pt x="648353" y="468517"/>
                </a:lnTo>
                <a:lnTo>
                  <a:pt x="667957" y="506538"/>
                </a:lnTo>
                <a:lnTo>
                  <a:pt x="671582" y="527946"/>
                </a:lnTo>
                <a:lnTo>
                  <a:pt x="670740" y="549293"/>
                </a:lnTo>
                <a:lnTo>
                  <a:pt x="665914" y="570440"/>
                </a:lnTo>
                <a:lnTo>
                  <a:pt x="656902" y="588808"/>
                </a:lnTo>
                <a:lnTo>
                  <a:pt x="612491" y="665951"/>
                </a:lnTo>
                <a:lnTo>
                  <a:pt x="628141" y="676060"/>
                </a:lnTo>
                <a:lnTo>
                  <a:pt x="644602" y="683302"/>
                </a:lnTo>
                <a:close/>
              </a:path>
              <a:path w="958850" h="835025">
                <a:moveTo>
                  <a:pt x="558065" y="757787"/>
                </a:moveTo>
                <a:lnTo>
                  <a:pt x="548227" y="760555"/>
                </a:lnTo>
                <a:lnTo>
                  <a:pt x="542908" y="759413"/>
                </a:lnTo>
                <a:lnTo>
                  <a:pt x="540516" y="758767"/>
                </a:lnTo>
                <a:lnTo>
                  <a:pt x="489256" y="730972"/>
                </a:lnTo>
                <a:lnTo>
                  <a:pt x="592918" y="701803"/>
                </a:lnTo>
                <a:lnTo>
                  <a:pt x="563713" y="752239"/>
                </a:lnTo>
                <a:lnTo>
                  <a:pt x="562009" y="754038"/>
                </a:lnTo>
                <a:lnTo>
                  <a:pt x="558065" y="757787"/>
                </a:lnTo>
                <a:close/>
              </a:path>
              <a:path w="958850" h="835025">
                <a:moveTo>
                  <a:pt x="803975" y="688591"/>
                </a:moveTo>
                <a:lnTo>
                  <a:pt x="687126" y="721471"/>
                </a:lnTo>
                <a:lnTo>
                  <a:pt x="662037" y="724573"/>
                </a:lnTo>
                <a:lnTo>
                  <a:pt x="637678" y="722191"/>
                </a:lnTo>
                <a:lnTo>
                  <a:pt x="614406" y="714227"/>
                </a:lnTo>
                <a:lnTo>
                  <a:pt x="592918" y="701803"/>
                </a:lnTo>
                <a:lnTo>
                  <a:pt x="654287" y="684535"/>
                </a:lnTo>
                <a:lnTo>
                  <a:pt x="660743" y="685357"/>
                </a:lnTo>
                <a:lnTo>
                  <a:pt x="676462" y="683573"/>
                </a:lnTo>
                <a:lnTo>
                  <a:pt x="876091" y="627400"/>
                </a:lnTo>
                <a:lnTo>
                  <a:pt x="869499" y="641129"/>
                </a:lnTo>
                <a:lnTo>
                  <a:pt x="851672" y="661977"/>
                </a:lnTo>
                <a:lnTo>
                  <a:pt x="829735" y="678704"/>
                </a:lnTo>
                <a:lnTo>
                  <a:pt x="803975" y="688591"/>
                </a:lnTo>
                <a:close/>
              </a:path>
            </a:pathLst>
          </a:custGeom>
          <a:solidFill>
            <a:srgbClr val="FFE4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17777" y="6553021"/>
            <a:ext cx="895350" cy="895350"/>
          </a:xfrm>
          <a:custGeom>
            <a:avLst/>
            <a:gdLst/>
            <a:ahLst/>
            <a:cxnLst/>
            <a:rect l="l" t="t" r="r" b="b"/>
            <a:pathLst>
              <a:path w="895350" h="895350">
                <a:moveTo>
                  <a:pt x="492442" y="343217"/>
                </a:moveTo>
                <a:lnTo>
                  <a:pt x="402907" y="343217"/>
                </a:lnTo>
                <a:lnTo>
                  <a:pt x="402907" y="373062"/>
                </a:lnTo>
                <a:lnTo>
                  <a:pt x="492442" y="373062"/>
                </a:lnTo>
                <a:lnTo>
                  <a:pt x="492442" y="343217"/>
                </a:lnTo>
                <a:close/>
              </a:path>
              <a:path w="895350" h="895350">
                <a:moveTo>
                  <a:pt x="746125" y="193992"/>
                </a:moveTo>
                <a:lnTo>
                  <a:pt x="716280" y="193992"/>
                </a:lnTo>
                <a:lnTo>
                  <a:pt x="716280" y="253682"/>
                </a:lnTo>
                <a:lnTo>
                  <a:pt x="746125" y="253682"/>
                </a:lnTo>
                <a:lnTo>
                  <a:pt x="746125" y="193992"/>
                </a:lnTo>
                <a:close/>
              </a:path>
              <a:path w="895350" h="895350">
                <a:moveTo>
                  <a:pt x="790892" y="223837"/>
                </a:moveTo>
                <a:lnTo>
                  <a:pt x="761047" y="223837"/>
                </a:lnTo>
                <a:lnTo>
                  <a:pt x="761047" y="268605"/>
                </a:lnTo>
                <a:lnTo>
                  <a:pt x="790892" y="268605"/>
                </a:lnTo>
                <a:lnTo>
                  <a:pt x="790892" y="223837"/>
                </a:lnTo>
                <a:close/>
              </a:path>
              <a:path w="895350" h="895350">
                <a:moveTo>
                  <a:pt x="895350" y="424180"/>
                </a:moveTo>
                <a:lnTo>
                  <a:pt x="888682" y="417830"/>
                </a:lnTo>
                <a:lnTo>
                  <a:pt x="865505" y="417830"/>
                </a:lnTo>
                <a:lnTo>
                  <a:pt x="865505" y="447040"/>
                </a:lnTo>
                <a:lnTo>
                  <a:pt x="865505" y="477520"/>
                </a:lnTo>
                <a:lnTo>
                  <a:pt x="820737" y="477520"/>
                </a:lnTo>
                <a:lnTo>
                  <a:pt x="820737" y="506730"/>
                </a:lnTo>
                <a:lnTo>
                  <a:pt x="820737" y="864870"/>
                </a:lnTo>
                <a:lnTo>
                  <a:pt x="790892" y="864870"/>
                </a:lnTo>
                <a:lnTo>
                  <a:pt x="790892" y="506730"/>
                </a:lnTo>
                <a:lnTo>
                  <a:pt x="820737" y="506730"/>
                </a:lnTo>
                <a:lnTo>
                  <a:pt x="820737" y="477520"/>
                </a:lnTo>
                <a:lnTo>
                  <a:pt x="611822" y="477520"/>
                </a:lnTo>
                <a:lnTo>
                  <a:pt x="611822" y="551180"/>
                </a:lnTo>
                <a:lnTo>
                  <a:pt x="611822" y="596900"/>
                </a:lnTo>
                <a:lnTo>
                  <a:pt x="607568" y="596900"/>
                </a:lnTo>
                <a:lnTo>
                  <a:pt x="605116" y="585470"/>
                </a:lnTo>
                <a:lnTo>
                  <a:pt x="601205" y="576580"/>
                </a:lnTo>
                <a:lnTo>
                  <a:pt x="595833" y="567690"/>
                </a:lnTo>
                <a:lnTo>
                  <a:pt x="594868" y="566420"/>
                </a:lnTo>
                <a:lnTo>
                  <a:pt x="589064" y="558800"/>
                </a:lnTo>
                <a:lnTo>
                  <a:pt x="578764" y="550532"/>
                </a:lnTo>
                <a:lnTo>
                  <a:pt x="578764" y="609600"/>
                </a:lnTo>
                <a:lnTo>
                  <a:pt x="567055" y="715073"/>
                </a:lnTo>
                <a:lnTo>
                  <a:pt x="567055" y="864870"/>
                </a:lnTo>
                <a:lnTo>
                  <a:pt x="507365" y="864870"/>
                </a:lnTo>
                <a:lnTo>
                  <a:pt x="537210" y="835660"/>
                </a:lnTo>
                <a:lnTo>
                  <a:pt x="567055" y="864870"/>
                </a:lnTo>
                <a:lnTo>
                  <a:pt x="567055" y="715073"/>
                </a:lnTo>
                <a:lnTo>
                  <a:pt x="556628" y="808990"/>
                </a:lnTo>
                <a:lnTo>
                  <a:pt x="550506" y="806450"/>
                </a:lnTo>
                <a:lnTo>
                  <a:pt x="544042" y="805180"/>
                </a:lnTo>
                <a:lnTo>
                  <a:pt x="530377" y="805180"/>
                </a:lnTo>
                <a:lnTo>
                  <a:pt x="523913" y="806450"/>
                </a:lnTo>
                <a:lnTo>
                  <a:pt x="517791" y="808990"/>
                </a:lnTo>
                <a:lnTo>
                  <a:pt x="497420" y="626110"/>
                </a:lnTo>
                <a:lnTo>
                  <a:pt x="495719" y="610870"/>
                </a:lnTo>
                <a:lnTo>
                  <a:pt x="496112" y="601980"/>
                </a:lnTo>
                <a:lnTo>
                  <a:pt x="497293" y="596900"/>
                </a:lnTo>
                <a:lnTo>
                  <a:pt x="498170" y="593090"/>
                </a:lnTo>
                <a:lnTo>
                  <a:pt x="501840" y="586740"/>
                </a:lnTo>
                <a:lnTo>
                  <a:pt x="507034" y="579120"/>
                </a:lnTo>
                <a:lnTo>
                  <a:pt x="520928" y="570230"/>
                </a:lnTo>
                <a:lnTo>
                  <a:pt x="537222" y="566420"/>
                </a:lnTo>
                <a:lnTo>
                  <a:pt x="553504" y="570230"/>
                </a:lnTo>
                <a:lnTo>
                  <a:pt x="578345" y="601980"/>
                </a:lnTo>
                <a:lnTo>
                  <a:pt x="578764" y="609600"/>
                </a:lnTo>
                <a:lnTo>
                  <a:pt x="578764" y="550532"/>
                </a:lnTo>
                <a:lnTo>
                  <a:pt x="578002" y="549910"/>
                </a:lnTo>
                <a:lnTo>
                  <a:pt x="565454" y="542290"/>
                </a:lnTo>
                <a:lnTo>
                  <a:pt x="551751" y="538480"/>
                </a:lnTo>
                <a:lnTo>
                  <a:pt x="537210" y="537210"/>
                </a:lnTo>
                <a:lnTo>
                  <a:pt x="522668" y="538480"/>
                </a:lnTo>
                <a:lnTo>
                  <a:pt x="485355" y="558800"/>
                </a:lnTo>
                <a:lnTo>
                  <a:pt x="466953" y="596900"/>
                </a:lnTo>
                <a:lnTo>
                  <a:pt x="428498" y="596900"/>
                </a:lnTo>
                <a:lnTo>
                  <a:pt x="409994" y="558800"/>
                </a:lnTo>
                <a:lnTo>
                  <a:pt x="399681" y="550519"/>
                </a:lnTo>
                <a:lnTo>
                  <a:pt x="399681" y="609600"/>
                </a:lnTo>
                <a:lnTo>
                  <a:pt x="387985" y="727773"/>
                </a:lnTo>
                <a:lnTo>
                  <a:pt x="387985" y="864870"/>
                </a:lnTo>
                <a:lnTo>
                  <a:pt x="328295" y="864870"/>
                </a:lnTo>
                <a:lnTo>
                  <a:pt x="358140" y="835660"/>
                </a:lnTo>
                <a:lnTo>
                  <a:pt x="387985" y="864870"/>
                </a:lnTo>
                <a:lnTo>
                  <a:pt x="387985" y="727773"/>
                </a:lnTo>
                <a:lnTo>
                  <a:pt x="379945" y="808990"/>
                </a:lnTo>
                <a:lnTo>
                  <a:pt x="373164" y="806450"/>
                </a:lnTo>
                <a:lnTo>
                  <a:pt x="365848" y="805180"/>
                </a:lnTo>
                <a:lnTo>
                  <a:pt x="350418" y="805180"/>
                </a:lnTo>
                <a:lnTo>
                  <a:pt x="343115" y="806450"/>
                </a:lnTo>
                <a:lnTo>
                  <a:pt x="336334" y="808990"/>
                </a:lnTo>
                <a:lnTo>
                  <a:pt x="318173" y="626110"/>
                </a:lnTo>
                <a:lnTo>
                  <a:pt x="316649" y="610870"/>
                </a:lnTo>
                <a:lnTo>
                  <a:pt x="317042" y="601980"/>
                </a:lnTo>
                <a:lnTo>
                  <a:pt x="319100" y="593090"/>
                </a:lnTo>
                <a:lnTo>
                  <a:pt x="322770" y="586740"/>
                </a:lnTo>
                <a:lnTo>
                  <a:pt x="327964" y="579120"/>
                </a:lnTo>
                <a:lnTo>
                  <a:pt x="341858" y="570230"/>
                </a:lnTo>
                <a:lnTo>
                  <a:pt x="358152" y="566420"/>
                </a:lnTo>
                <a:lnTo>
                  <a:pt x="374434" y="570230"/>
                </a:lnTo>
                <a:lnTo>
                  <a:pt x="399275" y="601980"/>
                </a:lnTo>
                <a:lnTo>
                  <a:pt x="399681" y="609600"/>
                </a:lnTo>
                <a:lnTo>
                  <a:pt x="399681" y="550519"/>
                </a:lnTo>
                <a:lnTo>
                  <a:pt x="398932" y="549910"/>
                </a:lnTo>
                <a:lnTo>
                  <a:pt x="386384" y="542290"/>
                </a:lnTo>
                <a:lnTo>
                  <a:pt x="372681" y="538480"/>
                </a:lnTo>
                <a:lnTo>
                  <a:pt x="358140" y="537210"/>
                </a:lnTo>
                <a:lnTo>
                  <a:pt x="343598" y="538480"/>
                </a:lnTo>
                <a:lnTo>
                  <a:pt x="306285" y="558800"/>
                </a:lnTo>
                <a:lnTo>
                  <a:pt x="287858" y="596900"/>
                </a:lnTo>
                <a:lnTo>
                  <a:pt x="283527" y="596900"/>
                </a:lnTo>
                <a:lnTo>
                  <a:pt x="283527" y="551180"/>
                </a:lnTo>
                <a:lnTo>
                  <a:pt x="287045" y="534670"/>
                </a:lnTo>
                <a:lnTo>
                  <a:pt x="296659" y="519430"/>
                </a:lnTo>
                <a:lnTo>
                  <a:pt x="310883" y="510540"/>
                </a:lnTo>
                <a:lnTo>
                  <a:pt x="328295" y="506730"/>
                </a:lnTo>
                <a:lnTo>
                  <a:pt x="567055" y="506730"/>
                </a:lnTo>
                <a:lnTo>
                  <a:pt x="584466" y="510540"/>
                </a:lnTo>
                <a:lnTo>
                  <a:pt x="598690" y="519430"/>
                </a:lnTo>
                <a:lnTo>
                  <a:pt x="608291" y="534670"/>
                </a:lnTo>
                <a:lnTo>
                  <a:pt x="611822" y="551180"/>
                </a:lnTo>
                <a:lnTo>
                  <a:pt x="611822" y="477520"/>
                </a:lnTo>
                <a:lnTo>
                  <a:pt x="104457" y="477520"/>
                </a:lnTo>
                <a:lnTo>
                  <a:pt x="104457" y="506730"/>
                </a:lnTo>
                <a:lnTo>
                  <a:pt x="104457" y="864870"/>
                </a:lnTo>
                <a:lnTo>
                  <a:pt x="74612" y="864870"/>
                </a:lnTo>
                <a:lnTo>
                  <a:pt x="74612" y="506730"/>
                </a:lnTo>
                <a:lnTo>
                  <a:pt x="104457" y="506730"/>
                </a:lnTo>
                <a:lnTo>
                  <a:pt x="104457" y="477520"/>
                </a:lnTo>
                <a:lnTo>
                  <a:pt x="29845" y="477520"/>
                </a:lnTo>
                <a:lnTo>
                  <a:pt x="29845" y="447040"/>
                </a:lnTo>
                <a:lnTo>
                  <a:pt x="865505" y="447040"/>
                </a:lnTo>
                <a:lnTo>
                  <a:pt x="865505" y="417830"/>
                </a:lnTo>
                <a:lnTo>
                  <a:pt x="820737" y="417830"/>
                </a:lnTo>
                <a:lnTo>
                  <a:pt x="820737" y="402590"/>
                </a:lnTo>
                <a:lnTo>
                  <a:pt x="858837" y="402590"/>
                </a:lnTo>
                <a:lnTo>
                  <a:pt x="865505" y="394970"/>
                </a:lnTo>
                <a:lnTo>
                  <a:pt x="865505" y="372110"/>
                </a:lnTo>
                <a:lnTo>
                  <a:pt x="865505" y="358140"/>
                </a:lnTo>
                <a:lnTo>
                  <a:pt x="865505" y="334010"/>
                </a:lnTo>
                <a:lnTo>
                  <a:pt x="858837" y="327660"/>
                </a:lnTo>
                <a:lnTo>
                  <a:pt x="835660" y="327660"/>
                </a:lnTo>
                <a:lnTo>
                  <a:pt x="835660" y="358140"/>
                </a:lnTo>
                <a:lnTo>
                  <a:pt x="835660" y="372110"/>
                </a:lnTo>
                <a:lnTo>
                  <a:pt x="820737" y="372110"/>
                </a:lnTo>
                <a:lnTo>
                  <a:pt x="820737" y="358140"/>
                </a:lnTo>
                <a:lnTo>
                  <a:pt x="835660" y="358140"/>
                </a:lnTo>
                <a:lnTo>
                  <a:pt x="835660" y="327660"/>
                </a:lnTo>
                <a:lnTo>
                  <a:pt x="820737" y="327660"/>
                </a:lnTo>
                <a:lnTo>
                  <a:pt x="820737" y="304800"/>
                </a:lnTo>
                <a:lnTo>
                  <a:pt x="814070" y="298450"/>
                </a:lnTo>
                <a:lnTo>
                  <a:pt x="790892" y="298450"/>
                </a:lnTo>
                <a:lnTo>
                  <a:pt x="790892" y="327660"/>
                </a:lnTo>
                <a:lnTo>
                  <a:pt x="790892" y="417830"/>
                </a:lnTo>
                <a:lnTo>
                  <a:pt x="731202" y="417830"/>
                </a:lnTo>
                <a:lnTo>
                  <a:pt x="731202" y="327660"/>
                </a:lnTo>
                <a:lnTo>
                  <a:pt x="790892" y="327660"/>
                </a:lnTo>
                <a:lnTo>
                  <a:pt x="790892" y="298450"/>
                </a:lnTo>
                <a:lnTo>
                  <a:pt x="708025" y="298450"/>
                </a:lnTo>
                <a:lnTo>
                  <a:pt x="701357" y="304800"/>
                </a:lnTo>
                <a:lnTo>
                  <a:pt x="701357" y="417830"/>
                </a:lnTo>
                <a:lnTo>
                  <a:pt x="648779" y="417830"/>
                </a:lnTo>
                <a:lnTo>
                  <a:pt x="670458" y="363220"/>
                </a:lnTo>
                <a:lnTo>
                  <a:pt x="671487" y="360680"/>
                </a:lnTo>
                <a:lnTo>
                  <a:pt x="671779" y="358140"/>
                </a:lnTo>
                <a:lnTo>
                  <a:pt x="668172" y="337820"/>
                </a:lnTo>
                <a:lnTo>
                  <a:pt x="652437" y="289560"/>
                </a:lnTo>
                <a:lnTo>
                  <a:pt x="641146" y="271691"/>
                </a:lnTo>
                <a:lnTo>
                  <a:pt x="641146" y="355600"/>
                </a:lnTo>
                <a:lnTo>
                  <a:pt x="616635" y="417830"/>
                </a:lnTo>
                <a:lnTo>
                  <a:pt x="581977" y="417830"/>
                </a:lnTo>
                <a:lnTo>
                  <a:pt x="581977" y="298450"/>
                </a:lnTo>
                <a:lnTo>
                  <a:pt x="581977" y="274320"/>
                </a:lnTo>
                <a:lnTo>
                  <a:pt x="575310" y="267970"/>
                </a:lnTo>
                <a:lnTo>
                  <a:pt x="552132" y="267970"/>
                </a:lnTo>
                <a:lnTo>
                  <a:pt x="552132" y="298450"/>
                </a:lnTo>
                <a:lnTo>
                  <a:pt x="552132" y="417830"/>
                </a:lnTo>
                <a:lnTo>
                  <a:pt x="343217" y="417830"/>
                </a:lnTo>
                <a:lnTo>
                  <a:pt x="343217" y="298450"/>
                </a:lnTo>
                <a:lnTo>
                  <a:pt x="552132" y="298450"/>
                </a:lnTo>
                <a:lnTo>
                  <a:pt x="552132" y="267970"/>
                </a:lnTo>
                <a:lnTo>
                  <a:pt x="320040" y="267970"/>
                </a:lnTo>
                <a:lnTo>
                  <a:pt x="313372" y="274320"/>
                </a:lnTo>
                <a:lnTo>
                  <a:pt x="313372" y="417830"/>
                </a:lnTo>
                <a:lnTo>
                  <a:pt x="278701" y="417830"/>
                </a:lnTo>
                <a:lnTo>
                  <a:pt x="254203" y="355600"/>
                </a:lnTo>
                <a:lnTo>
                  <a:pt x="256565" y="342900"/>
                </a:lnTo>
                <a:lnTo>
                  <a:pt x="271399" y="298450"/>
                </a:lnTo>
                <a:lnTo>
                  <a:pt x="297522" y="261620"/>
                </a:lnTo>
                <a:lnTo>
                  <a:pt x="333044" y="232410"/>
                </a:lnTo>
                <a:lnTo>
                  <a:pt x="376047" y="214630"/>
                </a:lnTo>
                <a:lnTo>
                  <a:pt x="391883" y="223520"/>
                </a:lnTo>
                <a:lnTo>
                  <a:pt x="409270" y="231140"/>
                </a:lnTo>
                <a:lnTo>
                  <a:pt x="427951" y="236220"/>
                </a:lnTo>
                <a:lnTo>
                  <a:pt x="447675" y="238760"/>
                </a:lnTo>
                <a:lnTo>
                  <a:pt x="467398" y="236220"/>
                </a:lnTo>
                <a:lnTo>
                  <a:pt x="486079" y="231140"/>
                </a:lnTo>
                <a:lnTo>
                  <a:pt x="503466" y="223520"/>
                </a:lnTo>
                <a:lnTo>
                  <a:pt x="519303" y="214630"/>
                </a:lnTo>
                <a:lnTo>
                  <a:pt x="562305" y="232410"/>
                </a:lnTo>
                <a:lnTo>
                  <a:pt x="597827" y="261620"/>
                </a:lnTo>
                <a:lnTo>
                  <a:pt x="623951" y="298450"/>
                </a:lnTo>
                <a:lnTo>
                  <a:pt x="638797" y="342900"/>
                </a:lnTo>
                <a:lnTo>
                  <a:pt x="641146" y="355600"/>
                </a:lnTo>
                <a:lnTo>
                  <a:pt x="641146" y="271691"/>
                </a:lnTo>
                <a:lnTo>
                  <a:pt x="625170" y="246380"/>
                </a:lnTo>
                <a:lnTo>
                  <a:pt x="589559" y="214630"/>
                </a:lnTo>
                <a:lnTo>
                  <a:pt x="588137" y="213360"/>
                </a:lnTo>
                <a:lnTo>
                  <a:pt x="578129" y="208280"/>
                </a:lnTo>
                <a:lnTo>
                  <a:pt x="543102" y="190500"/>
                </a:lnTo>
                <a:lnTo>
                  <a:pt x="553161" y="173990"/>
                </a:lnTo>
                <a:lnTo>
                  <a:pt x="560692" y="157480"/>
                </a:lnTo>
                <a:lnTo>
                  <a:pt x="565416" y="138430"/>
                </a:lnTo>
                <a:lnTo>
                  <a:pt x="567055" y="119380"/>
                </a:lnTo>
                <a:lnTo>
                  <a:pt x="557657" y="72390"/>
                </a:lnTo>
                <a:lnTo>
                  <a:pt x="537210" y="41973"/>
                </a:lnTo>
                <a:lnTo>
                  <a:pt x="537210" y="119380"/>
                </a:lnTo>
                <a:lnTo>
                  <a:pt x="530161" y="153670"/>
                </a:lnTo>
                <a:lnTo>
                  <a:pt x="510959" y="181610"/>
                </a:lnTo>
                <a:lnTo>
                  <a:pt x="482498" y="200660"/>
                </a:lnTo>
                <a:lnTo>
                  <a:pt x="447675" y="208280"/>
                </a:lnTo>
                <a:lnTo>
                  <a:pt x="412851" y="200660"/>
                </a:lnTo>
                <a:lnTo>
                  <a:pt x="384390" y="181610"/>
                </a:lnTo>
                <a:lnTo>
                  <a:pt x="365188" y="153670"/>
                </a:lnTo>
                <a:lnTo>
                  <a:pt x="358140" y="119380"/>
                </a:lnTo>
                <a:lnTo>
                  <a:pt x="365188" y="83820"/>
                </a:lnTo>
                <a:lnTo>
                  <a:pt x="384390" y="55880"/>
                </a:lnTo>
                <a:lnTo>
                  <a:pt x="412851" y="36830"/>
                </a:lnTo>
                <a:lnTo>
                  <a:pt x="447675" y="29210"/>
                </a:lnTo>
                <a:lnTo>
                  <a:pt x="482498" y="36830"/>
                </a:lnTo>
                <a:lnTo>
                  <a:pt x="510959" y="55880"/>
                </a:lnTo>
                <a:lnTo>
                  <a:pt x="530161" y="83820"/>
                </a:lnTo>
                <a:lnTo>
                  <a:pt x="537210" y="119380"/>
                </a:lnTo>
                <a:lnTo>
                  <a:pt x="537210" y="41973"/>
                </a:lnTo>
                <a:lnTo>
                  <a:pt x="532053" y="34290"/>
                </a:lnTo>
                <a:lnTo>
                  <a:pt x="524459" y="29210"/>
                </a:lnTo>
                <a:lnTo>
                  <a:pt x="494093" y="8890"/>
                </a:lnTo>
                <a:lnTo>
                  <a:pt x="447675" y="0"/>
                </a:lnTo>
                <a:lnTo>
                  <a:pt x="401256" y="8890"/>
                </a:lnTo>
                <a:lnTo>
                  <a:pt x="363296" y="34290"/>
                </a:lnTo>
                <a:lnTo>
                  <a:pt x="337693" y="72390"/>
                </a:lnTo>
                <a:lnTo>
                  <a:pt x="328295" y="119380"/>
                </a:lnTo>
                <a:lnTo>
                  <a:pt x="329933" y="138430"/>
                </a:lnTo>
                <a:lnTo>
                  <a:pt x="334657" y="157480"/>
                </a:lnTo>
                <a:lnTo>
                  <a:pt x="342188" y="173990"/>
                </a:lnTo>
                <a:lnTo>
                  <a:pt x="352259" y="190500"/>
                </a:lnTo>
                <a:lnTo>
                  <a:pt x="307225" y="213360"/>
                </a:lnTo>
                <a:lnTo>
                  <a:pt x="270192" y="246380"/>
                </a:lnTo>
                <a:lnTo>
                  <a:pt x="242925" y="289560"/>
                </a:lnTo>
                <a:lnTo>
                  <a:pt x="227215" y="337820"/>
                </a:lnTo>
                <a:lnTo>
                  <a:pt x="223583" y="358140"/>
                </a:lnTo>
                <a:lnTo>
                  <a:pt x="223862" y="360680"/>
                </a:lnTo>
                <a:lnTo>
                  <a:pt x="246557" y="417830"/>
                </a:lnTo>
                <a:lnTo>
                  <a:pt x="208915" y="417830"/>
                </a:lnTo>
                <a:lnTo>
                  <a:pt x="208915" y="387350"/>
                </a:lnTo>
                <a:lnTo>
                  <a:pt x="208915" y="358140"/>
                </a:lnTo>
                <a:lnTo>
                  <a:pt x="208915" y="327660"/>
                </a:lnTo>
                <a:lnTo>
                  <a:pt x="208915" y="325120"/>
                </a:lnTo>
                <a:lnTo>
                  <a:pt x="220891" y="318770"/>
                </a:lnTo>
                <a:lnTo>
                  <a:pt x="230339" y="308610"/>
                </a:lnTo>
                <a:lnTo>
                  <a:pt x="235839" y="298450"/>
                </a:lnTo>
                <a:lnTo>
                  <a:pt x="236537" y="297180"/>
                </a:lnTo>
                <a:lnTo>
                  <a:pt x="225628" y="251460"/>
                </a:lnTo>
                <a:lnTo>
                  <a:pt x="208915" y="240944"/>
                </a:lnTo>
                <a:lnTo>
                  <a:pt x="208915" y="274320"/>
                </a:lnTo>
                <a:lnTo>
                  <a:pt x="208915" y="290830"/>
                </a:lnTo>
                <a:lnTo>
                  <a:pt x="202234" y="298450"/>
                </a:lnTo>
                <a:lnTo>
                  <a:pt x="179070" y="298450"/>
                </a:lnTo>
                <a:lnTo>
                  <a:pt x="179070" y="327660"/>
                </a:lnTo>
                <a:lnTo>
                  <a:pt x="179070" y="358140"/>
                </a:lnTo>
                <a:lnTo>
                  <a:pt x="179070" y="387350"/>
                </a:lnTo>
                <a:lnTo>
                  <a:pt x="179070" y="417830"/>
                </a:lnTo>
                <a:lnTo>
                  <a:pt x="36525" y="417830"/>
                </a:lnTo>
                <a:lnTo>
                  <a:pt x="29845" y="410210"/>
                </a:lnTo>
                <a:lnTo>
                  <a:pt x="29845" y="393700"/>
                </a:lnTo>
                <a:lnTo>
                  <a:pt x="36525" y="387350"/>
                </a:lnTo>
                <a:lnTo>
                  <a:pt x="179070" y="387350"/>
                </a:lnTo>
                <a:lnTo>
                  <a:pt x="179070" y="358140"/>
                </a:lnTo>
                <a:lnTo>
                  <a:pt x="36525" y="358140"/>
                </a:lnTo>
                <a:lnTo>
                  <a:pt x="29845" y="350520"/>
                </a:lnTo>
                <a:lnTo>
                  <a:pt x="29845" y="334010"/>
                </a:lnTo>
                <a:lnTo>
                  <a:pt x="36525" y="327660"/>
                </a:lnTo>
                <a:lnTo>
                  <a:pt x="179070" y="327660"/>
                </a:lnTo>
                <a:lnTo>
                  <a:pt x="179070" y="298450"/>
                </a:lnTo>
                <a:lnTo>
                  <a:pt x="59690" y="298450"/>
                </a:lnTo>
                <a:lnTo>
                  <a:pt x="59690" y="267970"/>
                </a:lnTo>
                <a:lnTo>
                  <a:pt x="202234" y="267970"/>
                </a:lnTo>
                <a:lnTo>
                  <a:pt x="208915" y="274320"/>
                </a:lnTo>
                <a:lnTo>
                  <a:pt x="208915" y="240944"/>
                </a:lnTo>
                <a:lnTo>
                  <a:pt x="193992" y="238760"/>
                </a:lnTo>
                <a:lnTo>
                  <a:pt x="36512" y="238760"/>
                </a:lnTo>
                <a:lnTo>
                  <a:pt x="29845" y="245110"/>
                </a:lnTo>
                <a:lnTo>
                  <a:pt x="29845" y="300990"/>
                </a:lnTo>
                <a:lnTo>
                  <a:pt x="17868" y="307340"/>
                </a:lnTo>
                <a:lnTo>
                  <a:pt x="8420" y="316230"/>
                </a:lnTo>
                <a:lnTo>
                  <a:pt x="2222" y="328930"/>
                </a:lnTo>
                <a:lnTo>
                  <a:pt x="0" y="342900"/>
                </a:lnTo>
                <a:lnTo>
                  <a:pt x="812" y="350520"/>
                </a:lnTo>
                <a:lnTo>
                  <a:pt x="3136" y="359410"/>
                </a:lnTo>
                <a:lnTo>
                  <a:pt x="6807" y="365760"/>
                </a:lnTo>
                <a:lnTo>
                  <a:pt x="11633" y="372110"/>
                </a:lnTo>
                <a:lnTo>
                  <a:pt x="6807" y="378460"/>
                </a:lnTo>
                <a:lnTo>
                  <a:pt x="3136" y="386080"/>
                </a:lnTo>
                <a:lnTo>
                  <a:pt x="812" y="393700"/>
                </a:lnTo>
                <a:lnTo>
                  <a:pt x="0" y="402590"/>
                </a:lnTo>
                <a:lnTo>
                  <a:pt x="0" y="408940"/>
                </a:lnTo>
                <a:lnTo>
                  <a:pt x="1701" y="415290"/>
                </a:lnTo>
                <a:lnTo>
                  <a:pt x="4495" y="421640"/>
                </a:lnTo>
                <a:lnTo>
                  <a:pt x="1727" y="424180"/>
                </a:lnTo>
                <a:lnTo>
                  <a:pt x="0" y="427990"/>
                </a:lnTo>
                <a:lnTo>
                  <a:pt x="0" y="500380"/>
                </a:lnTo>
                <a:lnTo>
                  <a:pt x="6667" y="506730"/>
                </a:lnTo>
                <a:lnTo>
                  <a:pt x="44767" y="506730"/>
                </a:lnTo>
                <a:lnTo>
                  <a:pt x="44767" y="887730"/>
                </a:lnTo>
                <a:lnTo>
                  <a:pt x="51435" y="895350"/>
                </a:lnTo>
                <a:lnTo>
                  <a:pt x="127635" y="895350"/>
                </a:lnTo>
                <a:lnTo>
                  <a:pt x="134302" y="887730"/>
                </a:lnTo>
                <a:lnTo>
                  <a:pt x="134302" y="864870"/>
                </a:lnTo>
                <a:lnTo>
                  <a:pt x="134302" y="506730"/>
                </a:lnTo>
                <a:lnTo>
                  <a:pt x="268998" y="506730"/>
                </a:lnTo>
                <a:lnTo>
                  <a:pt x="262597" y="516890"/>
                </a:lnTo>
                <a:lnTo>
                  <a:pt x="257784" y="527050"/>
                </a:lnTo>
                <a:lnTo>
                  <a:pt x="254736" y="539750"/>
                </a:lnTo>
                <a:lnTo>
                  <a:pt x="253796" y="549910"/>
                </a:lnTo>
                <a:lnTo>
                  <a:pt x="253682" y="596900"/>
                </a:lnTo>
                <a:lnTo>
                  <a:pt x="215582" y="596900"/>
                </a:lnTo>
                <a:lnTo>
                  <a:pt x="208915" y="603250"/>
                </a:lnTo>
                <a:lnTo>
                  <a:pt x="208915" y="895350"/>
                </a:lnTo>
                <a:lnTo>
                  <a:pt x="238760" y="895350"/>
                </a:lnTo>
                <a:lnTo>
                  <a:pt x="238760" y="626110"/>
                </a:lnTo>
                <a:lnTo>
                  <a:pt x="288239" y="626110"/>
                </a:lnTo>
                <a:lnTo>
                  <a:pt x="308546" y="831850"/>
                </a:lnTo>
                <a:lnTo>
                  <a:pt x="304279" y="839470"/>
                </a:lnTo>
                <a:lnTo>
                  <a:pt x="301117" y="847090"/>
                </a:lnTo>
                <a:lnTo>
                  <a:pt x="299135" y="855980"/>
                </a:lnTo>
                <a:lnTo>
                  <a:pt x="298450" y="864870"/>
                </a:lnTo>
                <a:lnTo>
                  <a:pt x="298450" y="887730"/>
                </a:lnTo>
                <a:lnTo>
                  <a:pt x="305117" y="895350"/>
                </a:lnTo>
                <a:lnTo>
                  <a:pt x="411162" y="895350"/>
                </a:lnTo>
                <a:lnTo>
                  <a:pt x="417830" y="887730"/>
                </a:lnTo>
                <a:lnTo>
                  <a:pt x="417830" y="864870"/>
                </a:lnTo>
                <a:lnTo>
                  <a:pt x="417144" y="855980"/>
                </a:lnTo>
                <a:lnTo>
                  <a:pt x="415163" y="847090"/>
                </a:lnTo>
                <a:lnTo>
                  <a:pt x="411988" y="839470"/>
                </a:lnTo>
                <a:lnTo>
                  <a:pt x="409854" y="835660"/>
                </a:lnTo>
                <a:lnTo>
                  <a:pt x="407720" y="831850"/>
                </a:lnTo>
                <a:lnTo>
                  <a:pt x="409981" y="808990"/>
                </a:lnTo>
                <a:lnTo>
                  <a:pt x="428015" y="626110"/>
                </a:lnTo>
                <a:lnTo>
                  <a:pt x="467474" y="626110"/>
                </a:lnTo>
                <a:lnTo>
                  <a:pt x="489991" y="829310"/>
                </a:lnTo>
                <a:lnTo>
                  <a:pt x="484797" y="836930"/>
                </a:lnTo>
                <a:lnTo>
                  <a:pt x="480860" y="845820"/>
                </a:lnTo>
                <a:lnTo>
                  <a:pt x="478383" y="854710"/>
                </a:lnTo>
                <a:lnTo>
                  <a:pt x="477520" y="864870"/>
                </a:lnTo>
                <a:lnTo>
                  <a:pt x="477520" y="887730"/>
                </a:lnTo>
                <a:lnTo>
                  <a:pt x="484187" y="895350"/>
                </a:lnTo>
                <a:lnTo>
                  <a:pt x="590232" y="895350"/>
                </a:lnTo>
                <a:lnTo>
                  <a:pt x="596900" y="887730"/>
                </a:lnTo>
                <a:lnTo>
                  <a:pt x="596900" y="864870"/>
                </a:lnTo>
                <a:lnTo>
                  <a:pt x="584428" y="829310"/>
                </a:lnTo>
                <a:lnTo>
                  <a:pt x="586676" y="808990"/>
                </a:lnTo>
                <a:lnTo>
                  <a:pt x="606907" y="626110"/>
                </a:lnTo>
                <a:lnTo>
                  <a:pt x="656590" y="626110"/>
                </a:lnTo>
                <a:lnTo>
                  <a:pt x="656590" y="895350"/>
                </a:lnTo>
                <a:lnTo>
                  <a:pt x="686435" y="895350"/>
                </a:lnTo>
                <a:lnTo>
                  <a:pt x="686435" y="626110"/>
                </a:lnTo>
                <a:lnTo>
                  <a:pt x="686435" y="603250"/>
                </a:lnTo>
                <a:lnTo>
                  <a:pt x="679767" y="596900"/>
                </a:lnTo>
                <a:lnTo>
                  <a:pt x="641667" y="596900"/>
                </a:lnTo>
                <a:lnTo>
                  <a:pt x="641553" y="549910"/>
                </a:lnTo>
                <a:lnTo>
                  <a:pt x="640613" y="539750"/>
                </a:lnTo>
                <a:lnTo>
                  <a:pt x="637565" y="527050"/>
                </a:lnTo>
                <a:lnTo>
                  <a:pt x="632752" y="516890"/>
                </a:lnTo>
                <a:lnTo>
                  <a:pt x="626351" y="506730"/>
                </a:lnTo>
                <a:lnTo>
                  <a:pt x="761047" y="506730"/>
                </a:lnTo>
                <a:lnTo>
                  <a:pt x="761047" y="887730"/>
                </a:lnTo>
                <a:lnTo>
                  <a:pt x="767715" y="895350"/>
                </a:lnTo>
                <a:lnTo>
                  <a:pt x="843915" y="895350"/>
                </a:lnTo>
                <a:lnTo>
                  <a:pt x="850582" y="887730"/>
                </a:lnTo>
                <a:lnTo>
                  <a:pt x="850582" y="864870"/>
                </a:lnTo>
                <a:lnTo>
                  <a:pt x="850582" y="506730"/>
                </a:lnTo>
                <a:lnTo>
                  <a:pt x="888682" y="506730"/>
                </a:lnTo>
                <a:lnTo>
                  <a:pt x="895350" y="500380"/>
                </a:lnTo>
                <a:lnTo>
                  <a:pt x="895350" y="477520"/>
                </a:lnTo>
                <a:lnTo>
                  <a:pt x="895350" y="447040"/>
                </a:lnTo>
                <a:lnTo>
                  <a:pt x="895350" y="424180"/>
                </a:lnTo>
                <a:close/>
              </a:path>
            </a:pathLst>
          </a:custGeom>
          <a:solidFill>
            <a:srgbClr val="FFE4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24458" y="7783880"/>
            <a:ext cx="828675" cy="979169"/>
          </a:xfrm>
          <a:custGeom>
            <a:avLst/>
            <a:gdLst/>
            <a:ahLst/>
            <a:cxnLst/>
            <a:rect l="l" t="t" r="r" b="b"/>
            <a:pathLst>
              <a:path w="828675" h="979170">
                <a:moveTo>
                  <a:pt x="680504" y="323697"/>
                </a:moveTo>
                <a:lnTo>
                  <a:pt x="670928" y="274612"/>
                </a:lnTo>
                <a:lnTo>
                  <a:pt x="654392" y="249821"/>
                </a:lnTo>
                <a:lnTo>
                  <a:pt x="654392" y="323697"/>
                </a:lnTo>
                <a:lnTo>
                  <a:pt x="646722" y="363004"/>
                </a:lnTo>
                <a:lnTo>
                  <a:pt x="623709" y="397522"/>
                </a:lnTo>
                <a:lnTo>
                  <a:pt x="452628" y="567702"/>
                </a:lnTo>
                <a:lnTo>
                  <a:pt x="281343" y="397294"/>
                </a:lnTo>
                <a:lnTo>
                  <a:pt x="258330" y="362775"/>
                </a:lnTo>
                <a:lnTo>
                  <a:pt x="250659" y="323481"/>
                </a:lnTo>
                <a:lnTo>
                  <a:pt x="258330" y="284175"/>
                </a:lnTo>
                <a:lnTo>
                  <a:pt x="281343" y="249656"/>
                </a:lnTo>
                <a:lnTo>
                  <a:pt x="316026" y="226758"/>
                </a:lnTo>
                <a:lnTo>
                  <a:pt x="355549" y="219125"/>
                </a:lnTo>
                <a:lnTo>
                  <a:pt x="375577" y="221030"/>
                </a:lnTo>
                <a:lnTo>
                  <a:pt x="395033" y="226758"/>
                </a:lnTo>
                <a:lnTo>
                  <a:pt x="413296" y="236296"/>
                </a:lnTo>
                <a:lnTo>
                  <a:pt x="429755" y="249656"/>
                </a:lnTo>
                <a:lnTo>
                  <a:pt x="448500" y="268287"/>
                </a:lnTo>
                <a:lnTo>
                  <a:pt x="456768" y="268287"/>
                </a:lnTo>
                <a:lnTo>
                  <a:pt x="475284" y="249872"/>
                </a:lnTo>
                <a:lnTo>
                  <a:pt x="496849" y="235648"/>
                </a:lnTo>
                <a:lnTo>
                  <a:pt x="509981" y="226974"/>
                </a:lnTo>
                <a:lnTo>
                  <a:pt x="549490" y="219341"/>
                </a:lnTo>
                <a:lnTo>
                  <a:pt x="589000" y="226974"/>
                </a:lnTo>
                <a:lnTo>
                  <a:pt x="623709" y="249872"/>
                </a:lnTo>
                <a:lnTo>
                  <a:pt x="646722" y="284391"/>
                </a:lnTo>
                <a:lnTo>
                  <a:pt x="654392" y="323697"/>
                </a:lnTo>
                <a:lnTo>
                  <a:pt x="654392" y="249821"/>
                </a:lnTo>
                <a:lnTo>
                  <a:pt x="642175" y="231495"/>
                </a:lnTo>
                <a:lnTo>
                  <a:pt x="623747" y="219341"/>
                </a:lnTo>
                <a:lnTo>
                  <a:pt x="598843" y="202907"/>
                </a:lnTo>
                <a:lnTo>
                  <a:pt x="549490" y="193370"/>
                </a:lnTo>
                <a:lnTo>
                  <a:pt x="500151" y="202907"/>
                </a:lnTo>
                <a:lnTo>
                  <a:pt x="456806" y="231495"/>
                </a:lnTo>
                <a:lnTo>
                  <a:pt x="452628" y="235648"/>
                </a:lnTo>
                <a:lnTo>
                  <a:pt x="448233" y="231279"/>
                </a:lnTo>
                <a:lnTo>
                  <a:pt x="405739" y="202946"/>
                </a:lnTo>
                <a:lnTo>
                  <a:pt x="355549" y="193078"/>
                </a:lnTo>
                <a:lnTo>
                  <a:pt x="329780" y="195592"/>
                </a:lnTo>
                <a:lnTo>
                  <a:pt x="282867" y="214922"/>
                </a:lnTo>
                <a:lnTo>
                  <a:pt x="234124" y="274383"/>
                </a:lnTo>
                <a:lnTo>
                  <a:pt x="224536" y="323481"/>
                </a:lnTo>
                <a:lnTo>
                  <a:pt x="234124" y="372567"/>
                </a:lnTo>
                <a:lnTo>
                  <a:pt x="262864" y="415671"/>
                </a:lnTo>
                <a:lnTo>
                  <a:pt x="445846" y="597700"/>
                </a:lnTo>
                <a:lnTo>
                  <a:pt x="449173" y="599071"/>
                </a:lnTo>
                <a:lnTo>
                  <a:pt x="456095" y="599071"/>
                </a:lnTo>
                <a:lnTo>
                  <a:pt x="459422" y="597700"/>
                </a:lnTo>
                <a:lnTo>
                  <a:pt x="489585" y="567702"/>
                </a:lnTo>
                <a:lnTo>
                  <a:pt x="642175" y="415899"/>
                </a:lnTo>
                <a:lnTo>
                  <a:pt x="670928" y="372783"/>
                </a:lnTo>
                <a:lnTo>
                  <a:pt x="680504" y="323697"/>
                </a:lnTo>
                <a:close/>
              </a:path>
              <a:path w="828675" h="979170">
                <a:moveTo>
                  <a:pt x="828268" y="357327"/>
                </a:moveTo>
                <a:lnTo>
                  <a:pt x="823188" y="309283"/>
                </a:lnTo>
                <a:lnTo>
                  <a:pt x="812177" y="263309"/>
                </a:lnTo>
                <a:lnTo>
                  <a:pt x="802144" y="236893"/>
                </a:lnTo>
                <a:lnTo>
                  <a:pt x="802144" y="358368"/>
                </a:lnTo>
                <a:lnTo>
                  <a:pt x="800557" y="408546"/>
                </a:lnTo>
                <a:lnTo>
                  <a:pt x="791845" y="457530"/>
                </a:lnTo>
                <a:lnTo>
                  <a:pt x="776173" y="504672"/>
                </a:lnTo>
                <a:lnTo>
                  <a:pt x="753719" y="549287"/>
                </a:lnTo>
                <a:lnTo>
                  <a:pt x="734009" y="591794"/>
                </a:lnTo>
                <a:lnTo>
                  <a:pt x="723277" y="637540"/>
                </a:lnTo>
                <a:lnTo>
                  <a:pt x="721741" y="684898"/>
                </a:lnTo>
                <a:lnTo>
                  <a:pt x="729589" y="732282"/>
                </a:lnTo>
                <a:lnTo>
                  <a:pt x="755904" y="829970"/>
                </a:lnTo>
                <a:lnTo>
                  <a:pt x="754824" y="838047"/>
                </a:lnTo>
                <a:lnTo>
                  <a:pt x="746760" y="851941"/>
                </a:lnTo>
                <a:lnTo>
                  <a:pt x="740244" y="856919"/>
                </a:lnTo>
                <a:lnTo>
                  <a:pt x="375742" y="954049"/>
                </a:lnTo>
                <a:lnTo>
                  <a:pt x="367626" y="952995"/>
                </a:lnTo>
                <a:lnTo>
                  <a:pt x="353669" y="944968"/>
                </a:lnTo>
                <a:lnTo>
                  <a:pt x="348665" y="938491"/>
                </a:lnTo>
                <a:lnTo>
                  <a:pt x="322427" y="841070"/>
                </a:lnTo>
                <a:lnTo>
                  <a:pt x="317246" y="837120"/>
                </a:lnTo>
                <a:lnTo>
                  <a:pt x="169760" y="837120"/>
                </a:lnTo>
                <a:lnTo>
                  <a:pt x="144754" y="832091"/>
                </a:lnTo>
                <a:lnTo>
                  <a:pt x="124320" y="818375"/>
                </a:lnTo>
                <a:lnTo>
                  <a:pt x="110528" y="798042"/>
                </a:lnTo>
                <a:lnTo>
                  <a:pt x="105460" y="773163"/>
                </a:lnTo>
                <a:lnTo>
                  <a:pt x="105460" y="620674"/>
                </a:lnTo>
                <a:lnTo>
                  <a:pt x="102819" y="616254"/>
                </a:lnTo>
                <a:lnTo>
                  <a:pt x="38468" y="582028"/>
                </a:lnTo>
                <a:lnTo>
                  <a:pt x="31623" y="576516"/>
                </a:lnTo>
                <a:lnTo>
                  <a:pt x="27406" y="569112"/>
                </a:lnTo>
                <a:lnTo>
                  <a:pt x="26085" y="560679"/>
                </a:lnTo>
                <a:lnTo>
                  <a:pt x="28003" y="552132"/>
                </a:lnTo>
                <a:lnTo>
                  <a:pt x="105092" y="376110"/>
                </a:lnTo>
                <a:lnTo>
                  <a:pt x="105486" y="373113"/>
                </a:lnTo>
                <a:lnTo>
                  <a:pt x="108724" y="324954"/>
                </a:lnTo>
                <a:lnTo>
                  <a:pt x="117944" y="280035"/>
                </a:lnTo>
                <a:lnTo>
                  <a:pt x="132981" y="237032"/>
                </a:lnTo>
                <a:lnTo>
                  <a:pt x="153619" y="196392"/>
                </a:lnTo>
                <a:lnTo>
                  <a:pt x="179692" y="158584"/>
                </a:lnTo>
                <a:lnTo>
                  <a:pt x="210997" y="124028"/>
                </a:lnTo>
                <a:lnTo>
                  <a:pt x="252691" y="89446"/>
                </a:lnTo>
                <a:lnTo>
                  <a:pt x="298538" y="62064"/>
                </a:lnTo>
                <a:lnTo>
                  <a:pt x="347827" y="42151"/>
                </a:lnTo>
                <a:lnTo>
                  <a:pt x="399846" y="30010"/>
                </a:lnTo>
                <a:lnTo>
                  <a:pt x="453885" y="25895"/>
                </a:lnTo>
                <a:lnTo>
                  <a:pt x="456780" y="25895"/>
                </a:lnTo>
                <a:lnTo>
                  <a:pt x="511606" y="30632"/>
                </a:lnTo>
                <a:lnTo>
                  <a:pt x="558444" y="41808"/>
                </a:lnTo>
                <a:lnTo>
                  <a:pt x="602640" y="59055"/>
                </a:lnTo>
                <a:lnTo>
                  <a:pt x="643686" y="81889"/>
                </a:lnTo>
                <a:lnTo>
                  <a:pt x="681101" y="109842"/>
                </a:lnTo>
                <a:lnTo>
                  <a:pt x="714400" y="142443"/>
                </a:lnTo>
                <a:lnTo>
                  <a:pt x="743102" y="179197"/>
                </a:lnTo>
                <a:lnTo>
                  <a:pt x="766699" y="219621"/>
                </a:lnTo>
                <a:lnTo>
                  <a:pt x="784720" y="263258"/>
                </a:lnTo>
                <a:lnTo>
                  <a:pt x="796721" y="309714"/>
                </a:lnTo>
                <a:lnTo>
                  <a:pt x="802144" y="358368"/>
                </a:lnTo>
                <a:lnTo>
                  <a:pt x="802144" y="236893"/>
                </a:lnTo>
                <a:lnTo>
                  <a:pt x="773874" y="178790"/>
                </a:lnTo>
                <a:lnTo>
                  <a:pt x="747420" y="141147"/>
                </a:lnTo>
                <a:lnTo>
                  <a:pt x="716610" y="107073"/>
                </a:lnTo>
                <a:lnTo>
                  <a:pt x="681875" y="76987"/>
                </a:lnTo>
                <a:lnTo>
                  <a:pt x="643597" y="51269"/>
                </a:lnTo>
                <a:lnTo>
                  <a:pt x="602195" y="30314"/>
                </a:lnTo>
                <a:lnTo>
                  <a:pt x="589826" y="25895"/>
                </a:lnTo>
                <a:lnTo>
                  <a:pt x="558063" y="14528"/>
                </a:lnTo>
                <a:lnTo>
                  <a:pt x="511606" y="4292"/>
                </a:lnTo>
                <a:lnTo>
                  <a:pt x="463219" y="0"/>
                </a:lnTo>
                <a:lnTo>
                  <a:pt x="413080" y="2247"/>
                </a:lnTo>
                <a:lnTo>
                  <a:pt x="364274" y="10807"/>
                </a:lnTo>
                <a:lnTo>
                  <a:pt x="317322" y="25552"/>
                </a:lnTo>
                <a:lnTo>
                  <a:pt x="272745" y="46329"/>
                </a:lnTo>
                <a:lnTo>
                  <a:pt x="231051" y="72986"/>
                </a:lnTo>
                <a:lnTo>
                  <a:pt x="192786" y="105384"/>
                </a:lnTo>
                <a:lnTo>
                  <a:pt x="159410" y="142176"/>
                </a:lnTo>
                <a:lnTo>
                  <a:pt x="131546" y="182460"/>
                </a:lnTo>
                <a:lnTo>
                  <a:pt x="109423" y="225806"/>
                </a:lnTo>
                <a:lnTo>
                  <a:pt x="93205" y="271754"/>
                </a:lnTo>
                <a:lnTo>
                  <a:pt x="83121" y="319900"/>
                </a:lnTo>
                <a:lnTo>
                  <a:pt x="79349" y="369785"/>
                </a:lnTo>
                <a:lnTo>
                  <a:pt x="4051" y="541756"/>
                </a:lnTo>
                <a:lnTo>
                  <a:pt x="0" y="559828"/>
                </a:lnTo>
                <a:lnTo>
                  <a:pt x="2768" y="577634"/>
                </a:lnTo>
                <a:lnTo>
                  <a:pt x="11709" y="593318"/>
                </a:lnTo>
                <a:lnTo>
                  <a:pt x="26149" y="604964"/>
                </a:lnTo>
                <a:lnTo>
                  <a:pt x="79336" y="633247"/>
                </a:lnTo>
                <a:lnTo>
                  <a:pt x="79336" y="773163"/>
                </a:lnTo>
                <a:lnTo>
                  <a:pt x="86448" y="808151"/>
                </a:lnTo>
                <a:lnTo>
                  <a:pt x="105854" y="836739"/>
                </a:lnTo>
                <a:lnTo>
                  <a:pt x="134594" y="856030"/>
                </a:lnTo>
                <a:lnTo>
                  <a:pt x="169760" y="863117"/>
                </a:lnTo>
                <a:lnTo>
                  <a:pt x="301307" y="863117"/>
                </a:lnTo>
                <a:lnTo>
                  <a:pt x="321335" y="937475"/>
                </a:lnTo>
                <a:lnTo>
                  <a:pt x="347586" y="971499"/>
                </a:lnTo>
                <a:lnTo>
                  <a:pt x="375653" y="979030"/>
                </a:lnTo>
                <a:lnTo>
                  <a:pt x="380542" y="979030"/>
                </a:lnTo>
                <a:lnTo>
                  <a:pt x="476783" y="954049"/>
                </a:lnTo>
                <a:lnTo>
                  <a:pt x="739216" y="884097"/>
                </a:lnTo>
                <a:lnTo>
                  <a:pt x="773430" y="857986"/>
                </a:lnTo>
                <a:lnTo>
                  <a:pt x="780872" y="826389"/>
                </a:lnTo>
                <a:lnTo>
                  <a:pt x="779056" y="815479"/>
                </a:lnTo>
                <a:lnTo>
                  <a:pt x="754837" y="725551"/>
                </a:lnTo>
                <a:lnTo>
                  <a:pt x="747814" y="683285"/>
                </a:lnTo>
                <a:lnTo>
                  <a:pt x="749147" y="641096"/>
                </a:lnTo>
                <a:lnTo>
                  <a:pt x="758672" y="600379"/>
                </a:lnTo>
                <a:lnTo>
                  <a:pt x="776173" y="562584"/>
                </a:lnTo>
                <a:lnTo>
                  <a:pt x="800315" y="514616"/>
                </a:lnTo>
                <a:lnTo>
                  <a:pt x="817168" y="463931"/>
                </a:lnTo>
                <a:lnTo>
                  <a:pt x="826554" y="411264"/>
                </a:lnTo>
                <a:lnTo>
                  <a:pt x="828268" y="357327"/>
                </a:lnTo>
                <a:close/>
              </a:path>
            </a:pathLst>
          </a:custGeom>
          <a:solidFill>
            <a:srgbClr val="FFE42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996357" y="0"/>
            <a:ext cx="6291641" cy="7857378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016000" y="9586714"/>
            <a:ext cx="4358640" cy="2762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50" spc="-45">
                <a:solidFill>
                  <a:srgbClr val="FFFFFF"/>
                </a:solidFill>
                <a:latin typeface="Lucida Sans"/>
                <a:cs typeface="Lucida Sans"/>
              </a:rPr>
              <a:t>*October</a:t>
            </a:r>
            <a:r>
              <a:rPr sz="1650" spc="-9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650" spc="-110">
                <a:solidFill>
                  <a:srgbClr val="FFFFFF"/>
                </a:solidFill>
                <a:latin typeface="Lucida Sans"/>
                <a:cs typeface="Lucida Sans"/>
              </a:rPr>
              <a:t>2021;</a:t>
            </a:r>
            <a:r>
              <a:rPr sz="1650" spc="-9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650" spc="-85">
                <a:solidFill>
                  <a:srgbClr val="FFFFFF"/>
                </a:solidFill>
                <a:latin typeface="Lucida Sans"/>
                <a:cs typeface="Lucida Sans"/>
              </a:rPr>
              <a:t>27,546</a:t>
            </a:r>
            <a:r>
              <a:rPr sz="1650" spc="-9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650" spc="-20">
                <a:solidFill>
                  <a:srgbClr val="FFFFFF"/>
                </a:solidFill>
                <a:latin typeface="Lucida Sans"/>
                <a:cs typeface="Lucida Sans"/>
              </a:rPr>
              <a:t>participants</a:t>
            </a:r>
            <a:r>
              <a:rPr sz="1650" spc="-9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650" spc="-35">
                <a:solidFill>
                  <a:srgbClr val="FFFFFF"/>
                </a:solidFill>
                <a:latin typeface="Lucida Sans"/>
                <a:cs typeface="Lucida Sans"/>
              </a:rPr>
              <a:t>surveyed</a:t>
            </a:r>
            <a:endParaRPr sz="1650">
              <a:latin typeface="Lucida Sans"/>
              <a:cs typeface="Lucida Sans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998730" y="8133433"/>
            <a:ext cx="2038348" cy="204787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149B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72191" y="1130835"/>
            <a:ext cx="7969250" cy="852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pc="365">
                <a:solidFill>
                  <a:srgbClr val="FFFFFF"/>
                </a:solidFill>
              </a:rPr>
              <a:t>Our</a:t>
            </a:r>
            <a:r>
              <a:rPr spc="320">
                <a:solidFill>
                  <a:srgbClr val="FFFFFF"/>
                </a:solidFill>
              </a:rPr>
              <a:t> </a:t>
            </a:r>
            <a:r>
              <a:rPr spc="425">
                <a:solidFill>
                  <a:srgbClr val="FFFFFF"/>
                </a:solidFill>
              </a:rPr>
              <a:t>support</a:t>
            </a:r>
            <a:r>
              <a:rPr spc="325">
                <a:solidFill>
                  <a:srgbClr val="FFFFFF"/>
                </a:solidFill>
              </a:rPr>
              <a:t> </a:t>
            </a:r>
            <a:r>
              <a:rPr spc="465">
                <a:solidFill>
                  <a:srgbClr val="FFFFFF"/>
                </a:solidFill>
              </a:rPr>
              <a:t>for</a:t>
            </a:r>
            <a:r>
              <a:rPr spc="325">
                <a:solidFill>
                  <a:srgbClr val="FFFFFF"/>
                </a:solidFill>
              </a:rPr>
              <a:t> </a:t>
            </a:r>
            <a:r>
              <a:rPr spc="430">
                <a:solidFill>
                  <a:srgbClr val="FFFFFF"/>
                </a:solidFill>
              </a:rPr>
              <a:t>families</a:t>
            </a:r>
          </a:p>
        </p:txBody>
      </p:sp>
      <p:sp>
        <p:nvSpPr>
          <p:cNvPr id="4" name="object 4"/>
          <p:cNvSpPr/>
          <p:nvPr/>
        </p:nvSpPr>
        <p:spPr>
          <a:xfrm>
            <a:off x="1052512" y="2346364"/>
            <a:ext cx="8067675" cy="0"/>
          </a:xfrm>
          <a:custGeom>
            <a:avLst/>
            <a:gdLst/>
            <a:ahLst/>
            <a:cxnLst/>
            <a:rect l="l" t="t" r="r" b="b"/>
            <a:pathLst>
              <a:path w="8067675">
                <a:moveTo>
                  <a:pt x="0" y="0"/>
                </a:moveTo>
                <a:lnTo>
                  <a:pt x="8067675" y="0"/>
                </a:lnTo>
              </a:path>
            </a:pathLst>
          </a:custGeom>
          <a:ln w="47625">
            <a:solidFill>
              <a:srgbClr val="FFE4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96357" y="0"/>
            <a:ext cx="6291641" cy="785737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23975" y="3528345"/>
            <a:ext cx="76200" cy="762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23975" y="4366545"/>
            <a:ext cx="76200" cy="762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23975" y="5204745"/>
            <a:ext cx="76200" cy="7620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015998" y="2681939"/>
            <a:ext cx="12614910" cy="626745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z="3100" spc="315">
                <a:solidFill>
                  <a:srgbClr val="FFE42D"/>
                </a:solidFill>
                <a:latin typeface="Calibri"/>
                <a:cs typeface="Calibri"/>
              </a:rPr>
              <a:t>Focuses</a:t>
            </a:r>
            <a:r>
              <a:rPr sz="3100" spc="140">
                <a:solidFill>
                  <a:srgbClr val="FFE42D"/>
                </a:solidFill>
                <a:latin typeface="Calibri"/>
                <a:cs typeface="Calibri"/>
              </a:rPr>
              <a:t> </a:t>
            </a:r>
            <a:r>
              <a:rPr sz="3100" spc="135">
                <a:solidFill>
                  <a:srgbClr val="FFE42D"/>
                </a:solidFill>
                <a:latin typeface="Calibri"/>
                <a:cs typeface="Calibri"/>
              </a:rPr>
              <a:t>on:</a:t>
            </a:r>
            <a:endParaRPr sz="3100">
              <a:latin typeface="Calibri"/>
              <a:cs typeface="Calibri"/>
            </a:endParaRPr>
          </a:p>
          <a:p>
            <a:pPr marL="528320" marR="3008630">
              <a:lnSpc>
                <a:spcPct val="114599"/>
              </a:lnSpc>
              <a:spcBef>
                <a:spcPts val="160"/>
              </a:spcBef>
            </a:pPr>
            <a:r>
              <a:rPr sz="2400" spc="145">
                <a:solidFill>
                  <a:srgbClr val="FFFFFF"/>
                </a:solidFill>
                <a:latin typeface="Calibri"/>
                <a:cs typeface="Calibri"/>
              </a:rPr>
              <a:t>Improving</a:t>
            </a:r>
            <a:r>
              <a:rPr sz="24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90">
                <a:solidFill>
                  <a:srgbClr val="FFFFFF"/>
                </a:solidFill>
                <a:latin typeface="Calibri"/>
                <a:cs typeface="Calibri"/>
              </a:rPr>
              <a:t>outcomes</a:t>
            </a:r>
            <a:r>
              <a:rPr sz="240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14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240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55">
                <a:solidFill>
                  <a:srgbClr val="FFFFFF"/>
                </a:solidFill>
                <a:latin typeface="Calibri"/>
                <a:cs typeface="Calibri"/>
              </a:rPr>
              <a:t>children</a:t>
            </a:r>
            <a:r>
              <a:rPr sz="240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9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24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45">
                <a:solidFill>
                  <a:srgbClr val="FFFFFF"/>
                </a:solidFill>
                <a:latin typeface="Calibri"/>
                <a:cs typeface="Calibri"/>
              </a:rPr>
              <a:t>families</a:t>
            </a:r>
            <a:r>
              <a:rPr sz="240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65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sz="240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95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r>
              <a:rPr sz="240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80">
                <a:solidFill>
                  <a:srgbClr val="FFFFFF"/>
                </a:solidFill>
                <a:latin typeface="Calibri"/>
                <a:cs typeface="Calibri"/>
              </a:rPr>
              <a:t>emphasis </a:t>
            </a:r>
            <a:r>
              <a:rPr sz="2400" spc="-5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75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sz="2400" spc="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14">
                <a:solidFill>
                  <a:srgbClr val="FFFFFF"/>
                </a:solidFill>
                <a:latin typeface="Calibri"/>
                <a:cs typeface="Calibri"/>
              </a:rPr>
              <a:t>early</a:t>
            </a:r>
            <a:r>
              <a:rPr sz="24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45">
                <a:solidFill>
                  <a:srgbClr val="FFFFFF"/>
                </a:solidFill>
                <a:latin typeface="Calibri"/>
                <a:cs typeface="Calibri"/>
              </a:rPr>
              <a:t>intervention</a:t>
            </a:r>
            <a:endParaRPr sz="2400">
              <a:latin typeface="Calibri"/>
              <a:cs typeface="Calibri"/>
            </a:endParaRPr>
          </a:p>
          <a:p>
            <a:pPr marL="528320" marR="2841625">
              <a:lnSpc>
                <a:spcPct val="114599"/>
              </a:lnSpc>
            </a:pPr>
            <a:r>
              <a:rPr sz="2400" spc="195">
                <a:solidFill>
                  <a:srgbClr val="FFFFFF"/>
                </a:solidFill>
                <a:latin typeface="Calibri"/>
                <a:cs typeface="Calibri"/>
              </a:rPr>
              <a:t>Strengthening </a:t>
            </a:r>
            <a:r>
              <a:rPr sz="2400" spc="150">
                <a:solidFill>
                  <a:srgbClr val="FFFFFF"/>
                </a:solidFill>
                <a:latin typeface="Calibri"/>
                <a:cs typeface="Calibri"/>
              </a:rPr>
              <a:t>parental </a:t>
            </a:r>
            <a:r>
              <a:rPr sz="2400" spc="190">
                <a:solidFill>
                  <a:srgbClr val="FFFFFF"/>
                </a:solidFill>
                <a:latin typeface="Calibri"/>
                <a:cs typeface="Calibri"/>
              </a:rPr>
              <a:t>capacity and </a:t>
            </a:r>
            <a:r>
              <a:rPr sz="2400" spc="130">
                <a:solidFill>
                  <a:srgbClr val="FFFFFF"/>
                </a:solidFill>
                <a:latin typeface="Calibri"/>
                <a:cs typeface="Calibri"/>
              </a:rPr>
              <a:t>family relationships, </a:t>
            </a:r>
            <a:r>
              <a:rPr sz="2400" spc="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55">
                <a:solidFill>
                  <a:srgbClr val="FFFFFF"/>
                </a:solidFill>
                <a:latin typeface="Calibri"/>
                <a:cs typeface="Calibri"/>
              </a:rPr>
              <a:t>especially </a:t>
            </a:r>
            <a:r>
              <a:rPr sz="2400" spc="145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2400" spc="130">
                <a:solidFill>
                  <a:srgbClr val="FFFFFF"/>
                </a:solidFill>
                <a:latin typeface="Calibri"/>
                <a:cs typeface="Calibri"/>
              </a:rPr>
              <a:t>relation </a:t>
            </a:r>
            <a:r>
              <a:rPr sz="2400" spc="145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2400" spc="210">
                <a:solidFill>
                  <a:srgbClr val="FFFFFF"/>
                </a:solidFill>
                <a:latin typeface="Calibri"/>
                <a:cs typeface="Calibri"/>
              </a:rPr>
              <a:t>managing </a:t>
            </a:r>
            <a:r>
              <a:rPr sz="2400" spc="190">
                <a:solidFill>
                  <a:srgbClr val="FFFFFF"/>
                </a:solidFill>
                <a:latin typeface="Calibri"/>
                <a:cs typeface="Calibri"/>
              </a:rPr>
              <a:t>challenging </a:t>
            </a:r>
            <a:r>
              <a:rPr sz="2400" spc="150">
                <a:solidFill>
                  <a:srgbClr val="FFFFFF"/>
                </a:solidFill>
                <a:latin typeface="Calibri"/>
                <a:cs typeface="Calibri"/>
              </a:rPr>
              <a:t>behaviour </a:t>
            </a:r>
            <a:r>
              <a:rPr sz="2400" spc="1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75">
                <a:solidFill>
                  <a:srgbClr val="FFFFFF"/>
                </a:solidFill>
                <a:latin typeface="Calibri"/>
                <a:cs typeface="Calibri"/>
              </a:rPr>
              <a:t>Increasing</a:t>
            </a:r>
            <a:r>
              <a:rPr sz="240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50">
                <a:solidFill>
                  <a:srgbClr val="FFFFFF"/>
                </a:solidFill>
                <a:latin typeface="Calibri"/>
                <a:cs typeface="Calibri"/>
              </a:rPr>
              <a:t>parental</a:t>
            </a:r>
            <a:r>
              <a:rPr sz="240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204">
                <a:solidFill>
                  <a:srgbClr val="FFFFFF"/>
                </a:solidFill>
                <a:latin typeface="Calibri"/>
                <a:cs typeface="Calibri"/>
              </a:rPr>
              <a:t>engagement</a:t>
            </a:r>
            <a:r>
              <a:rPr sz="2400" spc="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45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40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30">
                <a:solidFill>
                  <a:srgbClr val="FFFFFF"/>
                </a:solidFill>
                <a:latin typeface="Calibri"/>
                <a:cs typeface="Calibri"/>
              </a:rPr>
              <a:t>their</a:t>
            </a:r>
            <a:r>
              <a:rPr sz="2400" spc="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55">
                <a:solidFill>
                  <a:srgbClr val="FFFFFF"/>
                </a:solidFill>
                <a:latin typeface="Calibri"/>
                <a:cs typeface="Calibri"/>
              </a:rPr>
              <a:t>local</a:t>
            </a:r>
            <a:r>
              <a:rPr sz="240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80">
                <a:solidFill>
                  <a:srgbClr val="FFFFFF"/>
                </a:solidFill>
                <a:latin typeface="Calibri"/>
                <a:cs typeface="Calibri"/>
              </a:rPr>
              <a:t>school</a:t>
            </a:r>
            <a:r>
              <a:rPr sz="2400" spc="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75">
                <a:solidFill>
                  <a:srgbClr val="FFFFFF"/>
                </a:solidFill>
                <a:latin typeface="Calibri"/>
                <a:cs typeface="Calibri"/>
              </a:rPr>
              <a:t>community </a:t>
            </a:r>
            <a:r>
              <a:rPr sz="2400" spc="-5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9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2400" spc="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45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4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30">
                <a:solidFill>
                  <a:srgbClr val="FFFFFF"/>
                </a:solidFill>
                <a:latin typeface="Calibri"/>
                <a:cs typeface="Calibri"/>
              </a:rPr>
              <a:t>their</a:t>
            </a:r>
            <a:r>
              <a:rPr sz="24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35">
                <a:solidFill>
                  <a:srgbClr val="FFFFFF"/>
                </a:solidFill>
                <a:latin typeface="Calibri"/>
                <a:cs typeface="Calibri"/>
              </a:rPr>
              <a:t>children’s</a:t>
            </a:r>
            <a:r>
              <a:rPr sz="24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80">
                <a:solidFill>
                  <a:srgbClr val="FFFFFF"/>
                </a:solidFill>
                <a:latin typeface="Calibri"/>
                <a:cs typeface="Calibri"/>
              </a:rPr>
              <a:t>education</a:t>
            </a:r>
            <a:r>
              <a:rPr sz="24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9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24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60">
                <a:solidFill>
                  <a:srgbClr val="FFFFFF"/>
                </a:solidFill>
                <a:latin typeface="Calibri"/>
                <a:cs typeface="Calibri"/>
              </a:rPr>
              <a:t>development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4050">
              <a:latin typeface="Calibri"/>
              <a:cs typeface="Calibri"/>
            </a:endParaRPr>
          </a:p>
          <a:p>
            <a:pPr marL="1375410" marR="1441450">
              <a:lnSpc>
                <a:spcPct val="117500"/>
              </a:lnSpc>
            </a:pPr>
            <a:r>
              <a:rPr sz="2500" spc="210">
                <a:solidFill>
                  <a:srgbClr val="FFFFFF"/>
                </a:solidFill>
                <a:latin typeface="Calibri"/>
                <a:cs typeface="Calibri"/>
              </a:rPr>
              <a:t>Practical</a:t>
            </a:r>
            <a:r>
              <a:rPr sz="25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210">
                <a:solidFill>
                  <a:srgbClr val="FFFFFF"/>
                </a:solidFill>
                <a:latin typeface="Calibri"/>
                <a:cs typeface="Calibri"/>
              </a:rPr>
              <a:t>advice</a:t>
            </a:r>
            <a:r>
              <a:rPr sz="25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225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25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180">
                <a:solidFill>
                  <a:srgbClr val="FFFFFF"/>
                </a:solidFill>
                <a:latin typeface="Calibri"/>
                <a:cs typeface="Calibri"/>
              </a:rPr>
              <a:t>tips</a:t>
            </a:r>
            <a:r>
              <a:rPr sz="25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165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r>
              <a:rPr sz="25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170">
                <a:solidFill>
                  <a:srgbClr val="FFFFFF"/>
                </a:solidFill>
                <a:latin typeface="Calibri"/>
                <a:cs typeface="Calibri"/>
              </a:rPr>
              <a:t>available</a:t>
            </a:r>
            <a:r>
              <a:rPr sz="25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14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25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165">
                <a:solidFill>
                  <a:srgbClr val="FFFFFF"/>
                </a:solidFill>
                <a:latin typeface="Calibri"/>
                <a:cs typeface="Calibri"/>
              </a:rPr>
              <a:t>free</a:t>
            </a:r>
            <a:r>
              <a:rPr sz="25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14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25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130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sz="25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195">
                <a:solidFill>
                  <a:srgbClr val="FFFFFF"/>
                </a:solidFill>
                <a:latin typeface="Calibri"/>
                <a:cs typeface="Calibri"/>
              </a:rPr>
              <a:t>parents</a:t>
            </a:r>
            <a:r>
              <a:rPr sz="2500" spc="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225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2500" spc="-5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190">
                <a:solidFill>
                  <a:srgbClr val="FFFFFF"/>
                </a:solidFill>
                <a:latin typeface="Calibri"/>
                <a:cs typeface="Calibri"/>
              </a:rPr>
              <a:t>carers</a:t>
            </a:r>
            <a:r>
              <a:rPr sz="2500" spc="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18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25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50">
                <a:solidFill>
                  <a:srgbClr val="FFFFFF"/>
                </a:solidFill>
                <a:latin typeface="Calibri"/>
                <a:cs typeface="Calibri"/>
              </a:rPr>
              <a:t>4-11</a:t>
            </a:r>
            <a:r>
              <a:rPr sz="25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160">
                <a:solidFill>
                  <a:srgbClr val="FFFFFF"/>
                </a:solidFill>
                <a:latin typeface="Calibri"/>
                <a:cs typeface="Calibri"/>
              </a:rPr>
              <a:t>year</a:t>
            </a:r>
            <a:r>
              <a:rPr sz="2500" spc="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180">
                <a:solidFill>
                  <a:srgbClr val="FFFFFF"/>
                </a:solidFill>
                <a:latin typeface="Calibri"/>
                <a:cs typeface="Calibri"/>
              </a:rPr>
              <a:t>olds</a:t>
            </a:r>
            <a:r>
              <a:rPr sz="25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21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sz="25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160">
                <a:solidFill>
                  <a:srgbClr val="FFFFFF"/>
                </a:solidFill>
                <a:latin typeface="Calibri"/>
                <a:cs typeface="Calibri"/>
              </a:rPr>
              <a:t>our</a:t>
            </a:r>
            <a:r>
              <a:rPr sz="2500" spc="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204">
                <a:solidFill>
                  <a:srgbClr val="FFFFFF"/>
                </a:solidFill>
                <a:latin typeface="Calibri"/>
                <a:cs typeface="Calibri"/>
              </a:rPr>
              <a:t>website</a:t>
            </a:r>
            <a:r>
              <a:rPr sz="25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285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2500" spc="3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750" spc="307" baseline="2222">
                <a:solidFill>
                  <a:srgbClr val="FFE42D"/>
                </a:solidFill>
                <a:latin typeface="Calibri"/>
                <a:cs typeface="Calibri"/>
              </a:rPr>
              <a:t>parentingsmart.org.uk</a:t>
            </a:r>
            <a:endParaRPr sz="3750" baseline="2222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4600">
              <a:latin typeface="Calibri"/>
              <a:cs typeface="Calibri"/>
            </a:endParaRPr>
          </a:p>
          <a:p>
            <a:pPr marL="1375410" marR="5080">
              <a:lnSpc>
                <a:spcPct val="117500"/>
              </a:lnSpc>
            </a:pPr>
            <a:r>
              <a:rPr sz="2500" spc="215">
                <a:solidFill>
                  <a:srgbClr val="FFFFFF"/>
                </a:solidFill>
                <a:latin typeface="Calibri"/>
                <a:cs typeface="Calibri"/>
              </a:rPr>
              <a:t>Parents</a:t>
            </a:r>
            <a:r>
              <a:rPr sz="25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225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25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190">
                <a:solidFill>
                  <a:srgbClr val="FFFFFF"/>
                </a:solidFill>
                <a:latin typeface="Calibri"/>
                <a:cs typeface="Calibri"/>
              </a:rPr>
              <a:t>carers</a:t>
            </a:r>
            <a:r>
              <a:rPr sz="25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17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500" spc="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160">
                <a:solidFill>
                  <a:srgbClr val="FFFFFF"/>
                </a:solidFill>
                <a:latin typeface="Calibri"/>
                <a:cs typeface="Calibri"/>
              </a:rPr>
              <a:t>our</a:t>
            </a:r>
            <a:r>
              <a:rPr sz="25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170">
                <a:solidFill>
                  <a:srgbClr val="FFFFFF"/>
                </a:solidFill>
                <a:latin typeface="Calibri"/>
                <a:cs typeface="Calibri"/>
              </a:rPr>
              <a:t>partner</a:t>
            </a:r>
            <a:r>
              <a:rPr sz="25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150">
                <a:solidFill>
                  <a:srgbClr val="FFFFFF"/>
                </a:solidFill>
                <a:latin typeface="Calibri"/>
                <a:cs typeface="Calibri"/>
              </a:rPr>
              <a:t>primary</a:t>
            </a:r>
            <a:r>
              <a:rPr sz="2500" spc="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215">
                <a:solidFill>
                  <a:srgbClr val="FFFFFF"/>
                </a:solidFill>
                <a:latin typeface="Calibri"/>
                <a:cs typeface="Calibri"/>
              </a:rPr>
              <a:t>schools</a:t>
            </a:r>
            <a:r>
              <a:rPr sz="25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275">
                <a:solidFill>
                  <a:srgbClr val="FFFFFF"/>
                </a:solidFill>
                <a:latin typeface="Calibri"/>
                <a:cs typeface="Calibri"/>
              </a:rPr>
              <a:t>can</a:t>
            </a:r>
            <a:r>
              <a:rPr sz="25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270">
                <a:solidFill>
                  <a:srgbClr val="FFFFFF"/>
                </a:solidFill>
                <a:latin typeface="Calibri"/>
                <a:cs typeface="Calibri"/>
              </a:rPr>
              <a:t>access</a:t>
            </a:r>
            <a:r>
              <a:rPr sz="2500" spc="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210">
                <a:solidFill>
                  <a:srgbClr val="FFFFFF"/>
                </a:solidFill>
                <a:latin typeface="Calibri"/>
                <a:cs typeface="Calibri"/>
              </a:rPr>
              <a:t>face-to-face </a:t>
            </a:r>
            <a:r>
              <a:rPr sz="2500" spc="-5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225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2500" spc="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175">
                <a:solidFill>
                  <a:srgbClr val="FFFFFF"/>
                </a:solidFill>
                <a:latin typeface="Calibri"/>
                <a:cs typeface="Calibri"/>
              </a:rPr>
              <a:t>online</a:t>
            </a:r>
            <a:r>
              <a:rPr sz="25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190">
                <a:solidFill>
                  <a:srgbClr val="FFFFFF"/>
                </a:solidFill>
                <a:latin typeface="Calibri"/>
                <a:cs typeface="Calibri"/>
              </a:rPr>
              <a:t>support</a:t>
            </a:r>
            <a:r>
              <a:rPr sz="2500" spc="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225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25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155">
                <a:solidFill>
                  <a:srgbClr val="FFFFFF"/>
                </a:solidFill>
                <a:latin typeface="Calibri"/>
                <a:cs typeface="Calibri"/>
              </a:rPr>
              <a:t>training,</a:t>
            </a:r>
            <a:r>
              <a:rPr sz="2500" spc="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160">
                <a:solidFill>
                  <a:srgbClr val="FFFFFF"/>
                </a:solidFill>
                <a:latin typeface="Calibri"/>
                <a:cs typeface="Calibri"/>
              </a:rPr>
              <a:t>via</a:t>
            </a:r>
            <a:r>
              <a:rPr sz="25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160">
                <a:solidFill>
                  <a:srgbClr val="FFFFFF"/>
                </a:solidFill>
                <a:latin typeface="Calibri"/>
                <a:cs typeface="Calibri"/>
              </a:rPr>
              <a:t>our</a:t>
            </a:r>
            <a:r>
              <a:rPr sz="2500" spc="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210">
                <a:solidFill>
                  <a:srgbClr val="FFFFFF"/>
                </a:solidFill>
                <a:latin typeface="Calibri"/>
                <a:cs typeface="Calibri"/>
              </a:rPr>
              <a:t>dedicated</a:t>
            </a:r>
            <a:r>
              <a:rPr sz="25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190">
                <a:solidFill>
                  <a:srgbClr val="FFFFFF"/>
                </a:solidFill>
                <a:latin typeface="Calibri"/>
                <a:cs typeface="Calibri"/>
              </a:rPr>
              <a:t>Family</a:t>
            </a:r>
            <a:r>
              <a:rPr sz="2500" spc="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180">
                <a:solidFill>
                  <a:srgbClr val="FFFFFF"/>
                </a:solidFill>
                <a:latin typeface="Calibri"/>
                <a:cs typeface="Calibri"/>
              </a:rPr>
              <a:t>Practitioners.</a:t>
            </a:r>
            <a:endParaRPr sz="25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998730" y="8133433"/>
            <a:ext cx="2038348" cy="2047874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1087256" y="6429128"/>
            <a:ext cx="949960" cy="863600"/>
            <a:chOff x="1087256" y="6429128"/>
            <a:chExt cx="949960" cy="863600"/>
          </a:xfrm>
        </p:grpSpPr>
        <p:sp>
          <p:nvSpPr>
            <p:cNvPr id="12" name="object 12"/>
            <p:cNvSpPr/>
            <p:nvPr/>
          </p:nvSpPr>
          <p:spPr>
            <a:xfrm>
              <a:off x="1087247" y="6429133"/>
              <a:ext cx="949960" cy="863600"/>
            </a:xfrm>
            <a:custGeom>
              <a:avLst/>
              <a:gdLst/>
              <a:ahLst/>
              <a:cxnLst/>
              <a:rect l="l" t="t" r="r" b="b"/>
              <a:pathLst>
                <a:path w="949960" h="863600">
                  <a:moveTo>
                    <a:pt x="489686" y="57619"/>
                  </a:moveTo>
                  <a:lnTo>
                    <a:pt x="476808" y="44704"/>
                  </a:lnTo>
                  <a:lnTo>
                    <a:pt x="472884" y="44704"/>
                  </a:lnTo>
                  <a:lnTo>
                    <a:pt x="460006" y="57619"/>
                  </a:lnTo>
                  <a:lnTo>
                    <a:pt x="460006" y="61569"/>
                  </a:lnTo>
                  <a:lnTo>
                    <a:pt x="472884" y="74498"/>
                  </a:lnTo>
                  <a:lnTo>
                    <a:pt x="476808" y="74498"/>
                  </a:lnTo>
                  <a:lnTo>
                    <a:pt x="489686" y="61569"/>
                  </a:lnTo>
                  <a:lnTo>
                    <a:pt x="489686" y="59601"/>
                  </a:lnTo>
                  <a:lnTo>
                    <a:pt x="489686" y="57619"/>
                  </a:lnTo>
                  <a:close/>
                </a:path>
                <a:path w="949960" h="863600">
                  <a:moveTo>
                    <a:pt x="839076" y="670445"/>
                  </a:moveTo>
                  <a:lnTo>
                    <a:pt x="838339" y="670445"/>
                  </a:lnTo>
                  <a:lnTo>
                    <a:pt x="838339" y="668210"/>
                  </a:lnTo>
                  <a:lnTo>
                    <a:pt x="836383" y="655548"/>
                  </a:lnTo>
                  <a:lnTo>
                    <a:pt x="824877" y="581050"/>
                  </a:lnTo>
                  <a:lnTo>
                    <a:pt x="823506" y="572109"/>
                  </a:lnTo>
                  <a:lnTo>
                    <a:pt x="823506" y="570623"/>
                  </a:lnTo>
                  <a:lnTo>
                    <a:pt x="819848" y="562889"/>
                  </a:lnTo>
                  <a:lnTo>
                    <a:pt x="813765" y="556755"/>
                  </a:lnTo>
                  <a:lnTo>
                    <a:pt x="806437" y="553008"/>
                  </a:lnTo>
                  <a:lnTo>
                    <a:pt x="806437" y="655548"/>
                  </a:lnTo>
                  <a:lnTo>
                    <a:pt x="143256" y="655548"/>
                  </a:lnTo>
                  <a:lnTo>
                    <a:pt x="155117" y="581050"/>
                  </a:lnTo>
                  <a:lnTo>
                    <a:pt x="794575" y="581050"/>
                  </a:lnTo>
                  <a:lnTo>
                    <a:pt x="806437" y="655548"/>
                  </a:lnTo>
                  <a:lnTo>
                    <a:pt x="806437" y="553008"/>
                  </a:lnTo>
                  <a:lnTo>
                    <a:pt x="805878" y="552716"/>
                  </a:lnTo>
                  <a:lnTo>
                    <a:pt x="796798" y="551256"/>
                  </a:lnTo>
                  <a:lnTo>
                    <a:pt x="153631" y="551256"/>
                  </a:lnTo>
                  <a:lnTo>
                    <a:pt x="144564" y="552716"/>
                  </a:lnTo>
                  <a:lnTo>
                    <a:pt x="136664" y="556755"/>
                  </a:lnTo>
                  <a:lnTo>
                    <a:pt x="130581" y="562889"/>
                  </a:lnTo>
                  <a:lnTo>
                    <a:pt x="126936" y="570623"/>
                  </a:lnTo>
                  <a:lnTo>
                    <a:pt x="126936" y="572109"/>
                  </a:lnTo>
                  <a:lnTo>
                    <a:pt x="112090" y="668210"/>
                  </a:lnTo>
                  <a:lnTo>
                    <a:pt x="110617" y="676402"/>
                  </a:lnTo>
                  <a:lnTo>
                    <a:pt x="116547" y="683856"/>
                  </a:lnTo>
                  <a:lnTo>
                    <a:pt x="124701" y="685342"/>
                  </a:lnTo>
                  <a:lnTo>
                    <a:pt x="132130" y="685342"/>
                  </a:lnTo>
                  <a:lnTo>
                    <a:pt x="132867" y="686092"/>
                  </a:lnTo>
                  <a:lnTo>
                    <a:pt x="827214" y="686092"/>
                  </a:lnTo>
                  <a:lnTo>
                    <a:pt x="827951" y="685342"/>
                  </a:lnTo>
                  <a:lnTo>
                    <a:pt x="828700" y="685342"/>
                  </a:lnTo>
                  <a:lnTo>
                    <a:pt x="829437" y="684606"/>
                  </a:lnTo>
                  <a:lnTo>
                    <a:pt x="830173" y="684606"/>
                  </a:lnTo>
                  <a:lnTo>
                    <a:pt x="830173" y="683856"/>
                  </a:lnTo>
                  <a:lnTo>
                    <a:pt x="831659" y="683856"/>
                  </a:lnTo>
                  <a:lnTo>
                    <a:pt x="831659" y="683107"/>
                  </a:lnTo>
                  <a:lnTo>
                    <a:pt x="833145" y="683107"/>
                  </a:lnTo>
                  <a:lnTo>
                    <a:pt x="833145" y="682371"/>
                  </a:lnTo>
                  <a:lnTo>
                    <a:pt x="833894" y="682371"/>
                  </a:lnTo>
                  <a:lnTo>
                    <a:pt x="833894" y="681621"/>
                  </a:lnTo>
                  <a:lnTo>
                    <a:pt x="834631" y="681621"/>
                  </a:lnTo>
                  <a:lnTo>
                    <a:pt x="836117" y="680135"/>
                  </a:lnTo>
                  <a:lnTo>
                    <a:pt x="836117" y="678637"/>
                  </a:lnTo>
                  <a:lnTo>
                    <a:pt x="836853" y="678637"/>
                  </a:lnTo>
                  <a:lnTo>
                    <a:pt x="836853" y="677151"/>
                  </a:lnTo>
                  <a:lnTo>
                    <a:pt x="837603" y="677151"/>
                  </a:lnTo>
                  <a:lnTo>
                    <a:pt x="837603" y="675665"/>
                  </a:lnTo>
                  <a:lnTo>
                    <a:pt x="838339" y="674916"/>
                  </a:lnTo>
                  <a:lnTo>
                    <a:pt x="838339" y="674166"/>
                  </a:lnTo>
                  <a:lnTo>
                    <a:pt x="839076" y="673430"/>
                  </a:lnTo>
                  <a:lnTo>
                    <a:pt x="839076" y="670445"/>
                  </a:lnTo>
                  <a:close/>
                </a:path>
                <a:path w="949960" h="863600">
                  <a:moveTo>
                    <a:pt x="949718" y="834339"/>
                  </a:moveTo>
                  <a:lnTo>
                    <a:pt x="949655" y="833589"/>
                  </a:lnTo>
                  <a:lnTo>
                    <a:pt x="948867" y="827633"/>
                  </a:lnTo>
                  <a:lnTo>
                    <a:pt x="919937" y="676986"/>
                  </a:lnTo>
                  <a:lnTo>
                    <a:pt x="919937" y="833589"/>
                  </a:lnTo>
                  <a:lnTo>
                    <a:pt x="919200" y="834339"/>
                  </a:lnTo>
                  <a:lnTo>
                    <a:pt x="30492" y="834339"/>
                  </a:lnTo>
                  <a:lnTo>
                    <a:pt x="29756" y="833589"/>
                  </a:lnTo>
                  <a:lnTo>
                    <a:pt x="89839" y="521462"/>
                  </a:lnTo>
                  <a:lnTo>
                    <a:pt x="90576" y="520712"/>
                  </a:lnTo>
                  <a:lnTo>
                    <a:pt x="859116" y="520712"/>
                  </a:lnTo>
                  <a:lnTo>
                    <a:pt x="859853" y="521462"/>
                  </a:lnTo>
                  <a:lnTo>
                    <a:pt x="919937" y="833589"/>
                  </a:lnTo>
                  <a:lnTo>
                    <a:pt x="919937" y="676986"/>
                  </a:lnTo>
                  <a:lnTo>
                    <a:pt x="889927" y="520712"/>
                  </a:lnTo>
                  <a:lnTo>
                    <a:pt x="888784" y="514756"/>
                  </a:lnTo>
                  <a:lnTo>
                    <a:pt x="888784" y="514007"/>
                  </a:lnTo>
                  <a:lnTo>
                    <a:pt x="887298" y="509536"/>
                  </a:lnTo>
                  <a:lnTo>
                    <a:pt x="885075" y="505066"/>
                  </a:lnTo>
                  <a:lnTo>
                    <a:pt x="882103" y="502094"/>
                  </a:lnTo>
                  <a:lnTo>
                    <a:pt x="885571" y="496252"/>
                  </a:lnTo>
                  <a:lnTo>
                    <a:pt x="887450" y="491667"/>
                  </a:lnTo>
                  <a:lnTo>
                    <a:pt x="888136" y="489991"/>
                  </a:lnTo>
                  <a:lnTo>
                    <a:pt x="889723" y="483450"/>
                  </a:lnTo>
                  <a:lnTo>
                    <a:pt x="890270" y="476758"/>
                  </a:lnTo>
                  <a:lnTo>
                    <a:pt x="890270" y="44704"/>
                  </a:lnTo>
                  <a:lnTo>
                    <a:pt x="887247" y="29794"/>
                  </a:lnTo>
                  <a:lnTo>
                    <a:pt x="886752" y="27343"/>
                  </a:lnTo>
                  <a:lnTo>
                    <a:pt x="877189" y="13131"/>
                  </a:lnTo>
                  <a:lnTo>
                    <a:pt x="863041" y="3530"/>
                  </a:lnTo>
                  <a:lnTo>
                    <a:pt x="860590" y="3035"/>
                  </a:lnTo>
                  <a:lnTo>
                    <a:pt x="860590" y="36499"/>
                  </a:lnTo>
                  <a:lnTo>
                    <a:pt x="860590" y="484962"/>
                  </a:lnTo>
                  <a:lnTo>
                    <a:pt x="853922" y="491667"/>
                  </a:lnTo>
                  <a:lnTo>
                    <a:pt x="95770" y="491667"/>
                  </a:lnTo>
                  <a:lnTo>
                    <a:pt x="89103" y="484962"/>
                  </a:lnTo>
                  <a:lnTo>
                    <a:pt x="89103" y="36499"/>
                  </a:lnTo>
                  <a:lnTo>
                    <a:pt x="95770" y="29794"/>
                  </a:lnTo>
                  <a:lnTo>
                    <a:pt x="853922" y="29794"/>
                  </a:lnTo>
                  <a:lnTo>
                    <a:pt x="860590" y="36499"/>
                  </a:lnTo>
                  <a:lnTo>
                    <a:pt x="860590" y="3035"/>
                  </a:lnTo>
                  <a:lnTo>
                    <a:pt x="845756" y="0"/>
                  </a:lnTo>
                  <a:lnTo>
                    <a:pt x="103936" y="0"/>
                  </a:lnTo>
                  <a:lnTo>
                    <a:pt x="86652" y="3530"/>
                  </a:lnTo>
                  <a:lnTo>
                    <a:pt x="72504" y="13131"/>
                  </a:lnTo>
                  <a:lnTo>
                    <a:pt x="62941" y="27343"/>
                  </a:lnTo>
                  <a:lnTo>
                    <a:pt x="59423" y="44704"/>
                  </a:lnTo>
                  <a:lnTo>
                    <a:pt x="59423" y="476758"/>
                  </a:lnTo>
                  <a:lnTo>
                    <a:pt x="59969" y="483870"/>
                  </a:lnTo>
                  <a:lnTo>
                    <a:pt x="61556" y="490550"/>
                  </a:lnTo>
                  <a:lnTo>
                    <a:pt x="64122" y="496671"/>
                  </a:lnTo>
                  <a:lnTo>
                    <a:pt x="67589" y="502094"/>
                  </a:lnTo>
                  <a:lnTo>
                    <a:pt x="64617" y="505815"/>
                  </a:lnTo>
                  <a:lnTo>
                    <a:pt x="62395" y="509536"/>
                  </a:lnTo>
                  <a:lnTo>
                    <a:pt x="60909" y="514007"/>
                  </a:lnTo>
                  <a:lnTo>
                    <a:pt x="60909" y="514756"/>
                  </a:lnTo>
                  <a:lnTo>
                    <a:pt x="825" y="827633"/>
                  </a:lnTo>
                  <a:lnTo>
                    <a:pt x="0" y="833589"/>
                  </a:lnTo>
                  <a:lnTo>
                    <a:pt x="12" y="834339"/>
                  </a:lnTo>
                  <a:lnTo>
                    <a:pt x="635" y="840105"/>
                  </a:lnTo>
                  <a:lnTo>
                    <a:pt x="31978" y="863384"/>
                  </a:lnTo>
                  <a:lnTo>
                    <a:pt x="917714" y="863384"/>
                  </a:lnTo>
                  <a:lnTo>
                    <a:pt x="949058" y="840384"/>
                  </a:lnTo>
                  <a:lnTo>
                    <a:pt x="949718" y="834339"/>
                  </a:lnTo>
                  <a:close/>
                </a:path>
              </a:pathLst>
            </a:custGeom>
            <a:solidFill>
              <a:srgbClr val="FFE4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50826" y="7144271"/>
              <a:ext cx="224030" cy="89392"/>
            </a:xfrm>
            <a:prstGeom prst="rect">
              <a:avLst/>
            </a:prstGeom>
          </p:spPr>
        </p:pic>
      </p:grpSp>
      <p:sp>
        <p:nvSpPr>
          <p:cNvPr id="14" name="object 14"/>
          <p:cNvSpPr/>
          <p:nvPr/>
        </p:nvSpPr>
        <p:spPr>
          <a:xfrm>
            <a:off x="1228561" y="7899376"/>
            <a:ext cx="666750" cy="1074420"/>
          </a:xfrm>
          <a:custGeom>
            <a:avLst/>
            <a:gdLst/>
            <a:ahLst/>
            <a:cxnLst/>
            <a:rect l="l" t="t" r="r" b="b"/>
            <a:pathLst>
              <a:path w="666750" h="1074420">
                <a:moveTo>
                  <a:pt x="199775" y="200659"/>
                </a:moveTo>
                <a:lnTo>
                  <a:pt x="118200" y="200659"/>
                </a:lnTo>
                <a:lnTo>
                  <a:pt x="103607" y="184149"/>
                </a:lnTo>
                <a:lnTo>
                  <a:pt x="92604" y="163829"/>
                </a:lnTo>
                <a:lnTo>
                  <a:pt x="85658" y="140969"/>
                </a:lnTo>
                <a:lnTo>
                  <a:pt x="83239" y="116839"/>
                </a:lnTo>
                <a:lnTo>
                  <a:pt x="92565" y="71119"/>
                </a:lnTo>
                <a:lnTo>
                  <a:pt x="117888" y="34289"/>
                </a:lnTo>
                <a:lnTo>
                  <a:pt x="155229" y="8889"/>
                </a:lnTo>
                <a:lnTo>
                  <a:pt x="200607" y="0"/>
                </a:lnTo>
                <a:lnTo>
                  <a:pt x="245856" y="8889"/>
                </a:lnTo>
                <a:lnTo>
                  <a:pt x="281058" y="33019"/>
                </a:lnTo>
                <a:lnTo>
                  <a:pt x="199775" y="33019"/>
                </a:lnTo>
                <a:lnTo>
                  <a:pt x="167454" y="39369"/>
                </a:lnTo>
                <a:lnTo>
                  <a:pt x="140987" y="57149"/>
                </a:lnTo>
                <a:lnTo>
                  <a:pt x="123103" y="83819"/>
                </a:lnTo>
                <a:lnTo>
                  <a:pt x="116535" y="116839"/>
                </a:lnTo>
                <a:lnTo>
                  <a:pt x="123103" y="149859"/>
                </a:lnTo>
                <a:lnTo>
                  <a:pt x="140987" y="176529"/>
                </a:lnTo>
                <a:lnTo>
                  <a:pt x="167454" y="194309"/>
                </a:lnTo>
                <a:lnTo>
                  <a:pt x="199775" y="200659"/>
                </a:lnTo>
                <a:close/>
              </a:path>
              <a:path w="666750" h="1074420">
                <a:moveTo>
                  <a:pt x="282182" y="200659"/>
                </a:moveTo>
                <a:lnTo>
                  <a:pt x="199775" y="200659"/>
                </a:lnTo>
                <a:lnTo>
                  <a:pt x="232095" y="194309"/>
                </a:lnTo>
                <a:lnTo>
                  <a:pt x="258563" y="176529"/>
                </a:lnTo>
                <a:lnTo>
                  <a:pt x="276446" y="149859"/>
                </a:lnTo>
                <a:lnTo>
                  <a:pt x="283014" y="116839"/>
                </a:lnTo>
                <a:lnTo>
                  <a:pt x="276446" y="83819"/>
                </a:lnTo>
                <a:lnTo>
                  <a:pt x="258563" y="57149"/>
                </a:lnTo>
                <a:lnTo>
                  <a:pt x="232095" y="39369"/>
                </a:lnTo>
                <a:lnTo>
                  <a:pt x="199775" y="33019"/>
                </a:lnTo>
                <a:lnTo>
                  <a:pt x="281058" y="33019"/>
                </a:lnTo>
                <a:lnTo>
                  <a:pt x="282910" y="34289"/>
                </a:lnTo>
                <a:lnTo>
                  <a:pt x="307947" y="71119"/>
                </a:lnTo>
                <a:lnTo>
                  <a:pt x="317143" y="116839"/>
                </a:lnTo>
                <a:lnTo>
                  <a:pt x="314724" y="140969"/>
                </a:lnTo>
                <a:lnTo>
                  <a:pt x="307778" y="163829"/>
                </a:lnTo>
                <a:lnTo>
                  <a:pt x="296775" y="184149"/>
                </a:lnTo>
                <a:lnTo>
                  <a:pt x="282182" y="200659"/>
                </a:lnTo>
                <a:close/>
              </a:path>
              <a:path w="666750" h="1074420">
                <a:moveTo>
                  <a:pt x="558538" y="1074419"/>
                </a:moveTo>
                <a:lnTo>
                  <a:pt x="90731" y="1074419"/>
                </a:lnTo>
                <a:lnTo>
                  <a:pt x="83239" y="1066799"/>
                </a:lnTo>
                <a:lnTo>
                  <a:pt x="83239" y="737869"/>
                </a:lnTo>
                <a:lnTo>
                  <a:pt x="7491" y="737869"/>
                </a:lnTo>
                <a:lnTo>
                  <a:pt x="0" y="730249"/>
                </a:lnTo>
                <a:lnTo>
                  <a:pt x="0" y="267969"/>
                </a:lnTo>
                <a:lnTo>
                  <a:pt x="5254" y="242569"/>
                </a:lnTo>
                <a:lnTo>
                  <a:pt x="19561" y="220979"/>
                </a:lnTo>
                <a:lnTo>
                  <a:pt x="40735" y="205739"/>
                </a:lnTo>
                <a:lnTo>
                  <a:pt x="66591" y="200659"/>
                </a:lnTo>
                <a:lnTo>
                  <a:pt x="344612" y="200659"/>
                </a:lnTo>
                <a:lnTo>
                  <a:pt x="344612" y="199389"/>
                </a:lnTo>
                <a:lnTo>
                  <a:pt x="353807" y="153669"/>
                </a:lnTo>
                <a:lnTo>
                  <a:pt x="378844" y="115569"/>
                </a:lnTo>
                <a:lnTo>
                  <a:pt x="415899" y="91439"/>
                </a:lnTo>
                <a:lnTo>
                  <a:pt x="461147" y="81279"/>
                </a:lnTo>
                <a:lnTo>
                  <a:pt x="506396" y="91439"/>
                </a:lnTo>
                <a:lnTo>
                  <a:pt x="543451" y="115569"/>
                </a:lnTo>
                <a:lnTo>
                  <a:pt x="460315" y="115569"/>
                </a:lnTo>
                <a:lnTo>
                  <a:pt x="427995" y="121919"/>
                </a:lnTo>
                <a:lnTo>
                  <a:pt x="401527" y="139699"/>
                </a:lnTo>
                <a:lnTo>
                  <a:pt x="383643" y="166369"/>
                </a:lnTo>
                <a:lnTo>
                  <a:pt x="377075" y="199389"/>
                </a:lnTo>
                <a:lnTo>
                  <a:pt x="383643" y="232409"/>
                </a:lnTo>
                <a:lnTo>
                  <a:pt x="385347" y="234949"/>
                </a:lnTo>
                <a:lnTo>
                  <a:pt x="66591" y="234949"/>
                </a:lnTo>
                <a:lnTo>
                  <a:pt x="53663" y="237489"/>
                </a:lnTo>
                <a:lnTo>
                  <a:pt x="43076" y="243839"/>
                </a:lnTo>
                <a:lnTo>
                  <a:pt x="35923" y="255269"/>
                </a:lnTo>
                <a:lnTo>
                  <a:pt x="33295" y="267969"/>
                </a:lnTo>
                <a:lnTo>
                  <a:pt x="33295" y="704849"/>
                </a:lnTo>
                <a:lnTo>
                  <a:pt x="116535" y="704849"/>
                </a:lnTo>
                <a:lnTo>
                  <a:pt x="116535" y="1041399"/>
                </a:lnTo>
                <a:lnTo>
                  <a:pt x="566029" y="1041399"/>
                </a:lnTo>
                <a:lnTo>
                  <a:pt x="566029" y="1066799"/>
                </a:lnTo>
                <a:lnTo>
                  <a:pt x="558538" y="1074419"/>
                </a:lnTo>
                <a:close/>
              </a:path>
              <a:path w="666750" h="1074420">
                <a:moveTo>
                  <a:pt x="541487" y="283209"/>
                </a:moveTo>
                <a:lnTo>
                  <a:pt x="460315" y="283209"/>
                </a:lnTo>
                <a:lnTo>
                  <a:pt x="492635" y="276859"/>
                </a:lnTo>
                <a:lnTo>
                  <a:pt x="519103" y="259079"/>
                </a:lnTo>
                <a:lnTo>
                  <a:pt x="536987" y="232409"/>
                </a:lnTo>
                <a:lnTo>
                  <a:pt x="543555" y="199389"/>
                </a:lnTo>
                <a:lnTo>
                  <a:pt x="536987" y="166369"/>
                </a:lnTo>
                <a:lnTo>
                  <a:pt x="519103" y="139699"/>
                </a:lnTo>
                <a:lnTo>
                  <a:pt x="492635" y="121919"/>
                </a:lnTo>
                <a:lnTo>
                  <a:pt x="460315" y="115569"/>
                </a:lnTo>
                <a:lnTo>
                  <a:pt x="543451" y="115569"/>
                </a:lnTo>
                <a:lnTo>
                  <a:pt x="568488" y="153669"/>
                </a:lnTo>
                <a:lnTo>
                  <a:pt x="577683" y="199389"/>
                </a:lnTo>
                <a:lnTo>
                  <a:pt x="577683" y="200659"/>
                </a:lnTo>
                <a:lnTo>
                  <a:pt x="594331" y="200659"/>
                </a:lnTo>
                <a:lnTo>
                  <a:pt x="637616" y="219709"/>
                </a:lnTo>
                <a:lnTo>
                  <a:pt x="646993" y="234949"/>
                </a:lnTo>
                <a:lnTo>
                  <a:pt x="571856" y="234949"/>
                </a:lnTo>
                <a:lnTo>
                  <a:pt x="566446" y="248919"/>
                </a:lnTo>
                <a:lnTo>
                  <a:pt x="559162" y="261619"/>
                </a:lnTo>
                <a:lnTo>
                  <a:pt x="550318" y="274319"/>
                </a:lnTo>
                <a:lnTo>
                  <a:pt x="541487" y="283209"/>
                </a:lnTo>
                <a:close/>
              </a:path>
              <a:path w="666750" h="1074420">
                <a:moveTo>
                  <a:pt x="307986" y="336549"/>
                </a:moveTo>
                <a:lnTo>
                  <a:pt x="321435" y="317499"/>
                </a:lnTo>
                <a:lnTo>
                  <a:pt x="338785" y="302259"/>
                </a:lnTo>
                <a:lnTo>
                  <a:pt x="359257" y="292099"/>
                </a:lnTo>
                <a:lnTo>
                  <a:pt x="382070" y="285749"/>
                </a:lnTo>
                <a:lnTo>
                  <a:pt x="371496" y="274319"/>
                </a:lnTo>
                <a:lnTo>
                  <a:pt x="362404" y="262889"/>
                </a:lnTo>
                <a:lnTo>
                  <a:pt x="355030" y="248919"/>
                </a:lnTo>
                <a:lnTo>
                  <a:pt x="349606" y="234949"/>
                </a:lnTo>
                <a:lnTo>
                  <a:pt x="385347" y="234949"/>
                </a:lnTo>
                <a:lnTo>
                  <a:pt x="401527" y="259079"/>
                </a:lnTo>
                <a:lnTo>
                  <a:pt x="427995" y="276859"/>
                </a:lnTo>
                <a:lnTo>
                  <a:pt x="460315" y="283209"/>
                </a:lnTo>
                <a:lnTo>
                  <a:pt x="541487" y="283209"/>
                </a:lnTo>
                <a:lnTo>
                  <a:pt x="540225" y="284479"/>
                </a:lnTo>
                <a:lnTo>
                  <a:pt x="646538" y="284479"/>
                </a:lnTo>
                <a:lnTo>
                  <a:pt x="638864" y="297179"/>
                </a:lnTo>
                <a:lnTo>
                  <a:pt x="625910" y="308609"/>
                </a:lnTo>
                <a:lnTo>
                  <a:pt x="610147" y="316229"/>
                </a:lnTo>
                <a:lnTo>
                  <a:pt x="612319" y="318769"/>
                </a:lnTo>
                <a:lnTo>
                  <a:pt x="394556" y="318769"/>
                </a:lnTo>
                <a:lnTo>
                  <a:pt x="381667" y="320039"/>
                </a:lnTo>
                <a:lnTo>
                  <a:pt x="369480" y="323849"/>
                </a:lnTo>
                <a:lnTo>
                  <a:pt x="358385" y="330199"/>
                </a:lnTo>
                <a:lnTo>
                  <a:pt x="351978" y="335279"/>
                </a:lnTo>
                <a:lnTo>
                  <a:pt x="319640" y="335279"/>
                </a:lnTo>
                <a:lnTo>
                  <a:pt x="307986" y="336549"/>
                </a:lnTo>
                <a:close/>
              </a:path>
              <a:path w="666750" h="1074420">
                <a:moveTo>
                  <a:pt x="646538" y="284479"/>
                </a:moveTo>
                <a:lnTo>
                  <a:pt x="591834" y="284479"/>
                </a:lnTo>
                <a:lnTo>
                  <a:pt x="601497" y="283209"/>
                </a:lnTo>
                <a:lnTo>
                  <a:pt x="609834" y="278129"/>
                </a:lnTo>
                <a:lnTo>
                  <a:pt x="615830" y="270509"/>
                </a:lnTo>
                <a:lnTo>
                  <a:pt x="618471" y="261619"/>
                </a:lnTo>
                <a:lnTo>
                  <a:pt x="618471" y="255269"/>
                </a:lnTo>
                <a:lnTo>
                  <a:pt x="616806" y="247649"/>
                </a:lnTo>
                <a:lnTo>
                  <a:pt x="606817" y="237489"/>
                </a:lnTo>
                <a:lnTo>
                  <a:pt x="600990" y="234949"/>
                </a:lnTo>
                <a:lnTo>
                  <a:pt x="646993" y="234949"/>
                </a:lnTo>
                <a:lnTo>
                  <a:pt x="649789" y="241299"/>
                </a:lnTo>
                <a:lnTo>
                  <a:pt x="652482" y="252729"/>
                </a:lnTo>
                <a:lnTo>
                  <a:pt x="652599" y="265429"/>
                </a:lnTo>
                <a:lnTo>
                  <a:pt x="648073" y="281939"/>
                </a:lnTo>
                <a:lnTo>
                  <a:pt x="646538" y="284479"/>
                </a:lnTo>
                <a:close/>
              </a:path>
              <a:path w="666750" h="1074420">
                <a:moveTo>
                  <a:pt x="664851" y="788669"/>
                </a:moveTo>
                <a:lnTo>
                  <a:pt x="631789" y="788669"/>
                </a:lnTo>
                <a:lnTo>
                  <a:pt x="605985" y="382269"/>
                </a:lnTo>
                <a:lnTo>
                  <a:pt x="599442" y="356869"/>
                </a:lnTo>
                <a:lnTo>
                  <a:pt x="584862" y="336549"/>
                </a:lnTo>
                <a:lnTo>
                  <a:pt x="564196" y="323849"/>
                </a:lnTo>
                <a:lnTo>
                  <a:pt x="539393" y="318769"/>
                </a:lnTo>
                <a:lnTo>
                  <a:pt x="612319" y="318769"/>
                </a:lnTo>
                <a:lnTo>
                  <a:pt x="621007" y="328929"/>
                </a:lnTo>
                <a:lnTo>
                  <a:pt x="629604" y="344169"/>
                </a:lnTo>
                <a:lnTo>
                  <a:pt x="635548" y="361949"/>
                </a:lnTo>
                <a:lnTo>
                  <a:pt x="638448" y="379729"/>
                </a:lnTo>
                <a:lnTo>
                  <a:pt x="664851" y="788669"/>
                </a:lnTo>
                <a:close/>
              </a:path>
              <a:path w="666750" h="1074420">
                <a:moveTo>
                  <a:pt x="348774" y="337819"/>
                </a:moveTo>
                <a:lnTo>
                  <a:pt x="333791" y="335279"/>
                </a:lnTo>
                <a:lnTo>
                  <a:pt x="351978" y="335279"/>
                </a:lnTo>
                <a:lnTo>
                  <a:pt x="348774" y="337819"/>
                </a:lnTo>
                <a:close/>
              </a:path>
              <a:path w="666750" h="1074420">
                <a:moveTo>
                  <a:pt x="324634" y="537209"/>
                </a:moveTo>
                <a:lnTo>
                  <a:pt x="250551" y="537209"/>
                </a:lnTo>
                <a:lnTo>
                  <a:pt x="239847" y="521969"/>
                </a:lnTo>
                <a:lnTo>
                  <a:pt x="231718" y="506729"/>
                </a:lnTo>
                <a:lnTo>
                  <a:pt x="226555" y="488949"/>
                </a:lnTo>
                <a:lnTo>
                  <a:pt x="224747" y="469899"/>
                </a:lnTo>
                <a:lnTo>
                  <a:pt x="232628" y="430529"/>
                </a:lnTo>
                <a:lnTo>
                  <a:pt x="254089" y="398779"/>
                </a:lnTo>
                <a:lnTo>
                  <a:pt x="285850" y="377189"/>
                </a:lnTo>
                <a:lnTo>
                  <a:pt x="324634" y="368299"/>
                </a:lnTo>
                <a:lnTo>
                  <a:pt x="363419" y="377189"/>
                </a:lnTo>
                <a:lnTo>
                  <a:pt x="395180" y="398779"/>
                </a:lnTo>
                <a:lnTo>
                  <a:pt x="397755" y="402589"/>
                </a:lnTo>
                <a:lnTo>
                  <a:pt x="324634" y="402589"/>
                </a:lnTo>
                <a:lnTo>
                  <a:pt x="298778" y="407669"/>
                </a:lnTo>
                <a:lnTo>
                  <a:pt x="277604" y="421639"/>
                </a:lnTo>
                <a:lnTo>
                  <a:pt x="263297" y="443229"/>
                </a:lnTo>
                <a:lnTo>
                  <a:pt x="258043" y="469899"/>
                </a:lnTo>
                <a:lnTo>
                  <a:pt x="263297" y="495299"/>
                </a:lnTo>
                <a:lnTo>
                  <a:pt x="277604" y="516889"/>
                </a:lnTo>
                <a:lnTo>
                  <a:pt x="298778" y="530859"/>
                </a:lnTo>
                <a:lnTo>
                  <a:pt x="324634" y="537209"/>
                </a:lnTo>
                <a:close/>
              </a:path>
              <a:path w="666750" h="1074420">
                <a:moveTo>
                  <a:pt x="398718" y="537209"/>
                </a:moveTo>
                <a:lnTo>
                  <a:pt x="324634" y="537209"/>
                </a:lnTo>
                <a:lnTo>
                  <a:pt x="350491" y="530859"/>
                </a:lnTo>
                <a:lnTo>
                  <a:pt x="371665" y="516889"/>
                </a:lnTo>
                <a:lnTo>
                  <a:pt x="385972" y="495299"/>
                </a:lnTo>
                <a:lnTo>
                  <a:pt x="391226" y="469899"/>
                </a:lnTo>
                <a:lnTo>
                  <a:pt x="385972" y="443229"/>
                </a:lnTo>
                <a:lnTo>
                  <a:pt x="371665" y="421639"/>
                </a:lnTo>
                <a:lnTo>
                  <a:pt x="350491" y="407669"/>
                </a:lnTo>
                <a:lnTo>
                  <a:pt x="324634" y="402589"/>
                </a:lnTo>
                <a:lnTo>
                  <a:pt x="397755" y="402589"/>
                </a:lnTo>
                <a:lnTo>
                  <a:pt x="416640" y="430529"/>
                </a:lnTo>
                <a:lnTo>
                  <a:pt x="424522" y="469899"/>
                </a:lnTo>
                <a:lnTo>
                  <a:pt x="422714" y="488949"/>
                </a:lnTo>
                <a:lnTo>
                  <a:pt x="417551" y="506729"/>
                </a:lnTo>
                <a:lnTo>
                  <a:pt x="409422" y="521969"/>
                </a:lnTo>
                <a:lnTo>
                  <a:pt x="398718" y="537209"/>
                </a:lnTo>
                <a:close/>
              </a:path>
              <a:path w="666750" h="1074420">
                <a:moveTo>
                  <a:pt x="116535" y="704849"/>
                </a:moveTo>
                <a:lnTo>
                  <a:pt x="83239" y="704849"/>
                </a:lnTo>
                <a:lnTo>
                  <a:pt x="83239" y="494029"/>
                </a:lnTo>
                <a:lnTo>
                  <a:pt x="90731" y="486409"/>
                </a:lnTo>
                <a:lnTo>
                  <a:pt x="109044" y="486409"/>
                </a:lnTo>
                <a:lnTo>
                  <a:pt x="116535" y="494029"/>
                </a:lnTo>
                <a:lnTo>
                  <a:pt x="116535" y="704849"/>
                </a:lnTo>
                <a:close/>
              </a:path>
              <a:path w="666750" h="1074420">
                <a:moveTo>
                  <a:pt x="266367" y="1040129"/>
                </a:moveTo>
                <a:lnTo>
                  <a:pt x="233071" y="1040129"/>
                </a:lnTo>
                <a:lnTo>
                  <a:pt x="233071" y="906779"/>
                </a:lnTo>
                <a:lnTo>
                  <a:pt x="173970" y="906779"/>
                </a:lnTo>
                <a:lnTo>
                  <a:pt x="166479" y="899159"/>
                </a:lnTo>
                <a:lnTo>
                  <a:pt x="166479" y="621029"/>
                </a:lnTo>
                <a:lnTo>
                  <a:pt x="173047" y="588009"/>
                </a:lnTo>
                <a:lnTo>
                  <a:pt x="190931" y="561339"/>
                </a:lnTo>
                <a:lnTo>
                  <a:pt x="217398" y="543559"/>
                </a:lnTo>
                <a:lnTo>
                  <a:pt x="249719" y="537209"/>
                </a:lnTo>
                <a:lnTo>
                  <a:pt x="399550" y="537209"/>
                </a:lnTo>
                <a:lnTo>
                  <a:pt x="431871" y="543559"/>
                </a:lnTo>
                <a:lnTo>
                  <a:pt x="458338" y="561339"/>
                </a:lnTo>
                <a:lnTo>
                  <a:pt x="464299" y="570229"/>
                </a:lnTo>
                <a:lnTo>
                  <a:pt x="249719" y="570229"/>
                </a:lnTo>
                <a:lnTo>
                  <a:pt x="230326" y="574039"/>
                </a:lnTo>
                <a:lnTo>
                  <a:pt x="214446" y="585469"/>
                </a:lnTo>
                <a:lnTo>
                  <a:pt x="203716" y="600709"/>
                </a:lnTo>
                <a:lnTo>
                  <a:pt x="199775" y="621029"/>
                </a:lnTo>
                <a:lnTo>
                  <a:pt x="199775" y="872489"/>
                </a:lnTo>
                <a:lnTo>
                  <a:pt x="266367" y="872489"/>
                </a:lnTo>
                <a:lnTo>
                  <a:pt x="266367" y="1040129"/>
                </a:lnTo>
                <a:close/>
              </a:path>
              <a:path w="666750" h="1074420">
                <a:moveTo>
                  <a:pt x="482790" y="872489"/>
                </a:moveTo>
                <a:lnTo>
                  <a:pt x="449494" y="872489"/>
                </a:lnTo>
                <a:lnTo>
                  <a:pt x="449494" y="621029"/>
                </a:lnTo>
                <a:lnTo>
                  <a:pt x="445553" y="600709"/>
                </a:lnTo>
                <a:lnTo>
                  <a:pt x="434823" y="585469"/>
                </a:lnTo>
                <a:lnTo>
                  <a:pt x="418942" y="574039"/>
                </a:lnTo>
                <a:lnTo>
                  <a:pt x="399550" y="570229"/>
                </a:lnTo>
                <a:lnTo>
                  <a:pt x="464299" y="570229"/>
                </a:lnTo>
                <a:lnTo>
                  <a:pt x="476222" y="588009"/>
                </a:lnTo>
                <a:lnTo>
                  <a:pt x="482790" y="621029"/>
                </a:lnTo>
                <a:lnTo>
                  <a:pt x="482790" y="872489"/>
                </a:lnTo>
                <a:close/>
              </a:path>
              <a:path w="666750" h="1074420">
                <a:moveTo>
                  <a:pt x="566029" y="1040129"/>
                </a:moveTo>
                <a:lnTo>
                  <a:pt x="532734" y="1040129"/>
                </a:lnTo>
                <a:lnTo>
                  <a:pt x="532734" y="661669"/>
                </a:lnTo>
                <a:lnTo>
                  <a:pt x="540225" y="654049"/>
                </a:lnTo>
                <a:lnTo>
                  <a:pt x="558538" y="654049"/>
                </a:lnTo>
                <a:lnTo>
                  <a:pt x="566029" y="661669"/>
                </a:lnTo>
                <a:lnTo>
                  <a:pt x="566029" y="788669"/>
                </a:lnTo>
                <a:lnTo>
                  <a:pt x="664851" y="788669"/>
                </a:lnTo>
                <a:lnTo>
                  <a:pt x="665917" y="805179"/>
                </a:lnTo>
                <a:lnTo>
                  <a:pt x="666750" y="810259"/>
                </a:lnTo>
                <a:lnTo>
                  <a:pt x="665085" y="814069"/>
                </a:lnTo>
                <a:lnTo>
                  <a:pt x="658426" y="820419"/>
                </a:lnTo>
                <a:lnTo>
                  <a:pt x="654264" y="821689"/>
                </a:lnTo>
                <a:lnTo>
                  <a:pt x="566029" y="821689"/>
                </a:lnTo>
                <a:lnTo>
                  <a:pt x="566029" y="1040129"/>
                </a:lnTo>
                <a:close/>
              </a:path>
              <a:path w="666750" h="1074420">
                <a:moveTo>
                  <a:pt x="266367" y="872489"/>
                </a:moveTo>
                <a:lnTo>
                  <a:pt x="233071" y="872489"/>
                </a:lnTo>
                <a:lnTo>
                  <a:pt x="233071" y="770889"/>
                </a:lnTo>
                <a:lnTo>
                  <a:pt x="240562" y="763269"/>
                </a:lnTo>
                <a:lnTo>
                  <a:pt x="258875" y="763269"/>
                </a:lnTo>
                <a:lnTo>
                  <a:pt x="266367" y="770889"/>
                </a:lnTo>
                <a:lnTo>
                  <a:pt x="266367" y="872489"/>
                </a:lnTo>
                <a:close/>
              </a:path>
              <a:path w="666750" h="1074420">
                <a:moveTo>
                  <a:pt x="416198" y="1040129"/>
                </a:moveTo>
                <a:lnTo>
                  <a:pt x="382902" y="1040129"/>
                </a:lnTo>
                <a:lnTo>
                  <a:pt x="382902" y="770889"/>
                </a:lnTo>
                <a:lnTo>
                  <a:pt x="390394" y="763269"/>
                </a:lnTo>
                <a:lnTo>
                  <a:pt x="408706" y="763269"/>
                </a:lnTo>
                <a:lnTo>
                  <a:pt x="416198" y="770889"/>
                </a:lnTo>
                <a:lnTo>
                  <a:pt x="416198" y="872489"/>
                </a:lnTo>
                <a:lnTo>
                  <a:pt x="482790" y="872489"/>
                </a:lnTo>
                <a:lnTo>
                  <a:pt x="482790" y="899159"/>
                </a:lnTo>
                <a:lnTo>
                  <a:pt x="475298" y="906779"/>
                </a:lnTo>
                <a:lnTo>
                  <a:pt x="416198" y="906779"/>
                </a:lnTo>
                <a:lnTo>
                  <a:pt x="416198" y="1040129"/>
                </a:lnTo>
                <a:close/>
              </a:path>
              <a:path w="666750" h="1074420">
                <a:moveTo>
                  <a:pt x="341282" y="1040129"/>
                </a:moveTo>
                <a:lnTo>
                  <a:pt x="307986" y="1040129"/>
                </a:lnTo>
                <a:lnTo>
                  <a:pt x="307986" y="854709"/>
                </a:lnTo>
                <a:lnTo>
                  <a:pt x="315478" y="847089"/>
                </a:lnTo>
                <a:lnTo>
                  <a:pt x="333791" y="847089"/>
                </a:lnTo>
                <a:lnTo>
                  <a:pt x="341282" y="854709"/>
                </a:lnTo>
                <a:lnTo>
                  <a:pt x="341282" y="1040129"/>
                </a:lnTo>
                <a:close/>
              </a:path>
              <a:path w="666750" h="1074420">
                <a:moveTo>
                  <a:pt x="482790" y="1040129"/>
                </a:moveTo>
                <a:lnTo>
                  <a:pt x="449494" y="1040129"/>
                </a:lnTo>
                <a:lnTo>
                  <a:pt x="449494" y="939799"/>
                </a:lnTo>
                <a:lnTo>
                  <a:pt x="471969" y="939799"/>
                </a:lnTo>
                <a:lnTo>
                  <a:pt x="477795" y="938529"/>
                </a:lnTo>
                <a:lnTo>
                  <a:pt x="482790" y="935989"/>
                </a:lnTo>
                <a:lnTo>
                  <a:pt x="482790" y="1040129"/>
                </a:lnTo>
                <a:close/>
              </a:path>
              <a:path w="666750" h="1074420">
                <a:moveTo>
                  <a:pt x="566029" y="1041399"/>
                </a:moveTo>
                <a:lnTo>
                  <a:pt x="168976" y="1041399"/>
                </a:lnTo>
                <a:lnTo>
                  <a:pt x="168976" y="938529"/>
                </a:lnTo>
                <a:lnTo>
                  <a:pt x="173138" y="938529"/>
                </a:lnTo>
                <a:lnTo>
                  <a:pt x="178132" y="939799"/>
                </a:lnTo>
                <a:lnTo>
                  <a:pt x="202272" y="939799"/>
                </a:lnTo>
                <a:lnTo>
                  <a:pt x="202272" y="1040129"/>
                </a:lnTo>
                <a:lnTo>
                  <a:pt x="566029" y="1040129"/>
                </a:lnTo>
                <a:lnTo>
                  <a:pt x="566029" y="1041399"/>
                </a:lnTo>
                <a:close/>
              </a:path>
            </a:pathLst>
          </a:custGeom>
          <a:solidFill>
            <a:srgbClr val="FFE42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8600" y="9197791"/>
            <a:ext cx="5104765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405">
                <a:solidFill>
                  <a:srgbClr val="5E3E67"/>
                </a:solidFill>
                <a:latin typeface="Calibri"/>
                <a:cs typeface="Calibri"/>
                <a:hlinkClick r:id="rId2"/>
              </a:rPr>
              <a:t>place2be.org.uk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57279" y="9185128"/>
            <a:ext cx="1741170" cy="41020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00" spc="225">
                <a:solidFill>
                  <a:srgbClr val="5E3E67"/>
                </a:solidFill>
                <a:latin typeface="Calibri"/>
                <a:cs typeface="Calibri"/>
                <a:hlinkClick r:id="rId3"/>
              </a:rPr>
              <a:t>@Place2Be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26751" y="9185127"/>
            <a:ext cx="2856865" cy="41020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00" spc="220">
                <a:solidFill>
                  <a:srgbClr val="474646"/>
                </a:solidFill>
                <a:latin typeface="Calibri"/>
                <a:cs typeface="Calibri"/>
                <a:hlinkClick r:id="rId4"/>
              </a:rPr>
              <a:t>@Place2BeCharity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441976" y="5785775"/>
            <a:ext cx="4830445" cy="17983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201930" algn="r">
              <a:lnSpc>
                <a:spcPct val="116300"/>
              </a:lnSpc>
              <a:spcBef>
                <a:spcPts val="90"/>
              </a:spcBef>
            </a:pPr>
            <a:r>
              <a:rPr sz="2500" b="1" spc="-50">
                <a:solidFill>
                  <a:srgbClr val="5E3E67"/>
                </a:solidFill>
                <a:latin typeface="Palatino Linotype"/>
                <a:cs typeface="Palatino Linotype"/>
              </a:rPr>
              <a:t>“I</a:t>
            </a:r>
            <a:r>
              <a:rPr sz="2500" b="1" spc="10">
                <a:solidFill>
                  <a:srgbClr val="5E3E67"/>
                </a:solidFill>
                <a:latin typeface="Palatino Linotype"/>
                <a:cs typeface="Palatino Linotype"/>
              </a:rPr>
              <a:t> </a:t>
            </a:r>
            <a:r>
              <a:rPr sz="2500" b="1" spc="35">
                <a:solidFill>
                  <a:srgbClr val="5E3E67"/>
                </a:solidFill>
                <a:latin typeface="Palatino Linotype"/>
                <a:cs typeface="Palatino Linotype"/>
              </a:rPr>
              <a:t>think</a:t>
            </a:r>
            <a:r>
              <a:rPr sz="2500" b="1" spc="10">
                <a:solidFill>
                  <a:srgbClr val="5E3E67"/>
                </a:solidFill>
                <a:latin typeface="Palatino Linotype"/>
                <a:cs typeface="Palatino Linotype"/>
              </a:rPr>
              <a:t> </a:t>
            </a:r>
            <a:r>
              <a:rPr sz="2500" b="1" spc="55">
                <a:solidFill>
                  <a:srgbClr val="5E3E67"/>
                </a:solidFill>
                <a:latin typeface="Palatino Linotype"/>
                <a:cs typeface="Palatino Linotype"/>
              </a:rPr>
              <a:t>it</a:t>
            </a:r>
            <a:r>
              <a:rPr sz="2500" b="1" spc="10">
                <a:solidFill>
                  <a:srgbClr val="5E3E67"/>
                </a:solidFill>
                <a:latin typeface="Palatino Linotype"/>
                <a:cs typeface="Palatino Linotype"/>
              </a:rPr>
              <a:t> </a:t>
            </a:r>
            <a:r>
              <a:rPr sz="2500" b="1" spc="114">
                <a:solidFill>
                  <a:srgbClr val="5E3E67"/>
                </a:solidFill>
                <a:latin typeface="Palatino Linotype"/>
                <a:cs typeface="Palatino Linotype"/>
              </a:rPr>
              <a:t>helped</a:t>
            </a:r>
            <a:r>
              <a:rPr sz="2500" b="1" spc="10">
                <a:solidFill>
                  <a:srgbClr val="5E3E67"/>
                </a:solidFill>
                <a:latin typeface="Palatino Linotype"/>
                <a:cs typeface="Palatino Linotype"/>
              </a:rPr>
              <a:t> </a:t>
            </a:r>
            <a:r>
              <a:rPr sz="2500" b="1" spc="165">
                <a:solidFill>
                  <a:srgbClr val="5E3E67"/>
                </a:solidFill>
                <a:latin typeface="Palatino Linotype"/>
                <a:cs typeface="Palatino Linotype"/>
              </a:rPr>
              <a:t>me</a:t>
            </a:r>
            <a:r>
              <a:rPr sz="2500" b="1" spc="10">
                <a:solidFill>
                  <a:srgbClr val="5E3E67"/>
                </a:solidFill>
                <a:latin typeface="Palatino Linotype"/>
                <a:cs typeface="Palatino Linotype"/>
              </a:rPr>
              <a:t> </a:t>
            </a:r>
            <a:r>
              <a:rPr sz="2500" b="1" spc="170">
                <a:solidFill>
                  <a:srgbClr val="5E3E67"/>
                </a:solidFill>
                <a:latin typeface="Palatino Linotype"/>
                <a:cs typeface="Palatino Linotype"/>
              </a:rPr>
              <a:t>because </a:t>
            </a:r>
            <a:r>
              <a:rPr sz="2500" b="1" spc="-610">
                <a:solidFill>
                  <a:srgbClr val="5E3E67"/>
                </a:solidFill>
                <a:latin typeface="Palatino Linotype"/>
                <a:cs typeface="Palatino Linotype"/>
              </a:rPr>
              <a:t> </a:t>
            </a:r>
            <a:r>
              <a:rPr sz="2500" b="1" spc="95">
                <a:solidFill>
                  <a:srgbClr val="5E3E67"/>
                </a:solidFill>
                <a:latin typeface="Palatino Linotype"/>
                <a:cs typeface="Palatino Linotype"/>
              </a:rPr>
              <a:t>now </a:t>
            </a:r>
            <a:r>
              <a:rPr sz="2500" b="1" spc="-15">
                <a:solidFill>
                  <a:srgbClr val="5E3E67"/>
                </a:solidFill>
                <a:latin typeface="Palatino Linotype"/>
                <a:cs typeface="Palatino Linotype"/>
              </a:rPr>
              <a:t>I </a:t>
            </a:r>
            <a:r>
              <a:rPr sz="2500" b="1" spc="150">
                <a:solidFill>
                  <a:srgbClr val="5E3E67"/>
                </a:solidFill>
                <a:latin typeface="Palatino Linotype"/>
                <a:cs typeface="Palatino Linotype"/>
              </a:rPr>
              <a:t>understand </a:t>
            </a:r>
            <a:r>
              <a:rPr sz="2500" b="1" spc="114">
                <a:solidFill>
                  <a:srgbClr val="5E3E67"/>
                </a:solidFill>
                <a:latin typeface="Palatino Linotype"/>
                <a:cs typeface="Palatino Linotype"/>
              </a:rPr>
              <a:t>what </a:t>
            </a:r>
            <a:r>
              <a:rPr sz="2500" b="1" spc="55">
                <a:solidFill>
                  <a:srgbClr val="5E3E67"/>
                </a:solidFill>
                <a:latin typeface="Palatino Linotype"/>
                <a:cs typeface="Palatino Linotype"/>
              </a:rPr>
              <a:t>my </a:t>
            </a:r>
            <a:r>
              <a:rPr sz="2500" b="1" spc="60">
                <a:solidFill>
                  <a:srgbClr val="5E3E67"/>
                </a:solidFill>
                <a:latin typeface="Palatino Linotype"/>
                <a:cs typeface="Palatino Linotype"/>
              </a:rPr>
              <a:t> </a:t>
            </a:r>
            <a:r>
              <a:rPr sz="2500" b="1" spc="80">
                <a:solidFill>
                  <a:srgbClr val="5E3E67"/>
                </a:solidFill>
                <a:latin typeface="Palatino Linotype"/>
                <a:cs typeface="Palatino Linotype"/>
              </a:rPr>
              <a:t>feelings</a:t>
            </a:r>
            <a:r>
              <a:rPr sz="2500" b="1" spc="10">
                <a:solidFill>
                  <a:srgbClr val="5E3E67"/>
                </a:solidFill>
                <a:latin typeface="Palatino Linotype"/>
                <a:cs typeface="Palatino Linotype"/>
              </a:rPr>
              <a:t> </a:t>
            </a:r>
            <a:r>
              <a:rPr sz="2500" b="1" spc="150">
                <a:solidFill>
                  <a:srgbClr val="5E3E67"/>
                </a:solidFill>
                <a:latin typeface="Palatino Linotype"/>
                <a:cs typeface="Palatino Linotype"/>
              </a:rPr>
              <a:t>mean</a:t>
            </a:r>
            <a:r>
              <a:rPr sz="2500" b="1" spc="15">
                <a:solidFill>
                  <a:srgbClr val="5E3E67"/>
                </a:solidFill>
                <a:latin typeface="Palatino Linotype"/>
                <a:cs typeface="Palatino Linotype"/>
              </a:rPr>
              <a:t> </a:t>
            </a:r>
            <a:r>
              <a:rPr sz="2500" b="1" spc="220">
                <a:solidFill>
                  <a:srgbClr val="5E3E67"/>
                </a:solidFill>
                <a:latin typeface="Palatino Linotype"/>
                <a:cs typeface="Palatino Linotype"/>
              </a:rPr>
              <a:t>a</a:t>
            </a:r>
            <a:r>
              <a:rPr sz="2500" b="1" spc="15">
                <a:solidFill>
                  <a:srgbClr val="5E3E67"/>
                </a:solidFill>
                <a:latin typeface="Palatino Linotype"/>
                <a:cs typeface="Palatino Linotype"/>
              </a:rPr>
              <a:t> </a:t>
            </a:r>
            <a:r>
              <a:rPr sz="2500" b="1" spc="80">
                <a:solidFill>
                  <a:srgbClr val="5E3E67"/>
                </a:solidFill>
                <a:latin typeface="Palatino Linotype"/>
                <a:cs typeface="Palatino Linotype"/>
              </a:rPr>
              <a:t>bit</a:t>
            </a:r>
            <a:r>
              <a:rPr sz="2500" b="1" spc="10">
                <a:solidFill>
                  <a:srgbClr val="5E3E67"/>
                </a:solidFill>
                <a:latin typeface="Palatino Linotype"/>
                <a:cs typeface="Palatino Linotype"/>
              </a:rPr>
              <a:t> </a:t>
            </a:r>
            <a:r>
              <a:rPr sz="2500" b="1" spc="200">
                <a:solidFill>
                  <a:srgbClr val="5E3E67"/>
                </a:solidFill>
                <a:latin typeface="Palatino Linotype"/>
                <a:cs typeface="Palatino Linotype"/>
              </a:rPr>
              <a:t>more</a:t>
            </a:r>
            <a:r>
              <a:rPr sz="2500" b="1" spc="15">
                <a:solidFill>
                  <a:srgbClr val="5E3E67"/>
                </a:solidFill>
                <a:latin typeface="Palatino Linotype"/>
                <a:cs typeface="Palatino Linotype"/>
              </a:rPr>
              <a:t> </a:t>
            </a:r>
            <a:r>
              <a:rPr sz="2500" b="1" spc="140">
                <a:solidFill>
                  <a:srgbClr val="5E3E67"/>
                </a:solidFill>
                <a:latin typeface="Palatino Linotype"/>
                <a:cs typeface="Palatino Linotype"/>
              </a:rPr>
              <a:t>and</a:t>
            </a:r>
            <a:r>
              <a:rPr sz="2500" b="1" spc="15">
                <a:solidFill>
                  <a:srgbClr val="5E3E67"/>
                </a:solidFill>
                <a:latin typeface="Palatino Linotype"/>
                <a:cs typeface="Palatino Linotype"/>
              </a:rPr>
              <a:t> </a:t>
            </a:r>
            <a:r>
              <a:rPr sz="2500" b="1" spc="-15">
                <a:solidFill>
                  <a:srgbClr val="5E3E67"/>
                </a:solidFill>
                <a:latin typeface="Palatino Linotype"/>
                <a:cs typeface="Palatino Linotype"/>
              </a:rPr>
              <a:t>I </a:t>
            </a:r>
            <a:r>
              <a:rPr sz="2500" b="1" spc="-610">
                <a:solidFill>
                  <a:srgbClr val="5E3E67"/>
                </a:solidFill>
                <a:latin typeface="Palatino Linotype"/>
                <a:cs typeface="Palatino Linotype"/>
              </a:rPr>
              <a:t> </a:t>
            </a:r>
            <a:r>
              <a:rPr sz="2500" b="1" spc="60">
                <a:solidFill>
                  <a:srgbClr val="5E3E67"/>
                </a:solidFill>
                <a:latin typeface="Palatino Linotype"/>
                <a:cs typeface="Palatino Linotype"/>
              </a:rPr>
              <a:t>know</a:t>
            </a:r>
            <a:r>
              <a:rPr sz="2500" b="1" spc="10">
                <a:solidFill>
                  <a:srgbClr val="5E3E67"/>
                </a:solidFill>
                <a:latin typeface="Palatino Linotype"/>
                <a:cs typeface="Palatino Linotype"/>
              </a:rPr>
              <a:t> </a:t>
            </a:r>
            <a:r>
              <a:rPr sz="2500" b="1" spc="95">
                <a:solidFill>
                  <a:srgbClr val="5E3E67"/>
                </a:solidFill>
                <a:latin typeface="Palatino Linotype"/>
                <a:cs typeface="Palatino Linotype"/>
              </a:rPr>
              <a:t>it's</a:t>
            </a:r>
            <a:r>
              <a:rPr sz="2500" b="1" spc="10">
                <a:solidFill>
                  <a:srgbClr val="5E3E67"/>
                </a:solidFill>
                <a:latin typeface="Palatino Linotype"/>
                <a:cs typeface="Palatino Linotype"/>
              </a:rPr>
              <a:t> </a:t>
            </a:r>
            <a:r>
              <a:rPr sz="2500" b="1" spc="85">
                <a:solidFill>
                  <a:srgbClr val="5E3E67"/>
                </a:solidFill>
                <a:latin typeface="Palatino Linotype"/>
                <a:cs typeface="Palatino Linotype"/>
              </a:rPr>
              <a:t>okay</a:t>
            </a:r>
            <a:r>
              <a:rPr sz="2500" b="1" spc="10">
                <a:solidFill>
                  <a:srgbClr val="5E3E67"/>
                </a:solidFill>
                <a:latin typeface="Palatino Linotype"/>
                <a:cs typeface="Palatino Linotype"/>
              </a:rPr>
              <a:t> </a:t>
            </a:r>
            <a:r>
              <a:rPr sz="2500" b="1" spc="160">
                <a:solidFill>
                  <a:srgbClr val="5E3E67"/>
                </a:solidFill>
                <a:latin typeface="Palatino Linotype"/>
                <a:cs typeface="Palatino Linotype"/>
              </a:rPr>
              <a:t>to</a:t>
            </a:r>
            <a:r>
              <a:rPr sz="2500" b="1" spc="10">
                <a:solidFill>
                  <a:srgbClr val="5E3E67"/>
                </a:solidFill>
                <a:latin typeface="Palatino Linotype"/>
                <a:cs typeface="Palatino Linotype"/>
              </a:rPr>
              <a:t> </a:t>
            </a:r>
            <a:r>
              <a:rPr sz="2500" b="1" spc="170">
                <a:solidFill>
                  <a:srgbClr val="5E3E67"/>
                </a:solidFill>
                <a:latin typeface="Palatino Linotype"/>
                <a:cs typeface="Palatino Linotype"/>
              </a:rPr>
              <a:t>get</a:t>
            </a:r>
            <a:r>
              <a:rPr sz="2500" b="1" spc="10">
                <a:solidFill>
                  <a:srgbClr val="5E3E67"/>
                </a:solidFill>
                <a:latin typeface="Palatino Linotype"/>
                <a:cs typeface="Palatino Linotype"/>
              </a:rPr>
              <a:t> </a:t>
            </a:r>
            <a:r>
              <a:rPr sz="2500" b="1" spc="100">
                <a:solidFill>
                  <a:srgbClr val="5E3E67"/>
                </a:solidFill>
                <a:latin typeface="Palatino Linotype"/>
                <a:cs typeface="Palatino Linotype"/>
              </a:rPr>
              <a:t>upset.”</a:t>
            </a:r>
            <a:endParaRPr sz="2500">
              <a:latin typeface="Palatino Linotype"/>
              <a:cs typeface="Palatino Linotyp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912564" y="8058142"/>
            <a:ext cx="2359660" cy="4127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500" spc="185">
                <a:solidFill>
                  <a:srgbClr val="5E3E67"/>
                </a:solidFill>
                <a:latin typeface="Calibri"/>
                <a:cs typeface="Calibri"/>
              </a:rPr>
              <a:t>14-year-old</a:t>
            </a:r>
            <a:r>
              <a:rPr sz="2500" spc="-45">
                <a:solidFill>
                  <a:srgbClr val="5E3E67"/>
                </a:solidFill>
                <a:latin typeface="Calibri"/>
                <a:cs typeface="Calibri"/>
              </a:rPr>
              <a:t> </a:t>
            </a:r>
            <a:r>
              <a:rPr sz="2500" spc="204">
                <a:solidFill>
                  <a:srgbClr val="5E3E67"/>
                </a:solidFill>
                <a:latin typeface="Calibri"/>
                <a:cs typeface="Calibri"/>
              </a:rPr>
              <a:t>girl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2372853" y="1306791"/>
            <a:ext cx="4900930" cy="268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374650" algn="r">
              <a:lnSpc>
                <a:spcPct val="116399"/>
              </a:lnSpc>
              <a:spcBef>
                <a:spcPts val="90"/>
              </a:spcBef>
            </a:pPr>
            <a:r>
              <a:rPr sz="2500" b="1" spc="-35">
                <a:solidFill>
                  <a:srgbClr val="5E3E67"/>
                </a:solidFill>
                <a:latin typeface="Palatino Linotype"/>
                <a:cs typeface="Palatino Linotype"/>
              </a:rPr>
              <a:t>“At</a:t>
            </a:r>
            <a:r>
              <a:rPr sz="2500" b="1" spc="5">
                <a:solidFill>
                  <a:srgbClr val="5E3E67"/>
                </a:solidFill>
                <a:latin typeface="Palatino Linotype"/>
                <a:cs typeface="Palatino Linotype"/>
              </a:rPr>
              <a:t> </a:t>
            </a:r>
            <a:r>
              <a:rPr sz="2500" b="1" spc="130">
                <a:solidFill>
                  <a:srgbClr val="5E3E67"/>
                </a:solidFill>
                <a:latin typeface="Palatino Linotype"/>
                <a:cs typeface="Palatino Linotype"/>
              </a:rPr>
              <a:t>the</a:t>
            </a:r>
            <a:r>
              <a:rPr sz="2500" b="1" spc="5">
                <a:solidFill>
                  <a:srgbClr val="5E3E67"/>
                </a:solidFill>
                <a:latin typeface="Palatino Linotype"/>
                <a:cs typeface="Palatino Linotype"/>
              </a:rPr>
              <a:t> </a:t>
            </a:r>
            <a:r>
              <a:rPr sz="2500" b="1" spc="195">
                <a:solidFill>
                  <a:srgbClr val="5E3E67"/>
                </a:solidFill>
                <a:latin typeface="Palatino Linotype"/>
                <a:cs typeface="Palatino Linotype"/>
              </a:rPr>
              <a:t>start</a:t>
            </a:r>
            <a:r>
              <a:rPr sz="2500" b="1" spc="5">
                <a:solidFill>
                  <a:srgbClr val="5E3E67"/>
                </a:solidFill>
                <a:latin typeface="Palatino Linotype"/>
                <a:cs typeface="Palatino Linotype"/>
              </a:rPr>
              <a:t> </a:t>
            </a:r>
            <a:r>
              <a:rPr sz="2500" b="1" spc="70">
                <a:solidFill>
                  <a:srgbClr val="5E3E67"/>
                </a:solidFill>
                <a:latin typeface="Palatino Linotype"/>
                <a:cs typeface="Palatino Linotype"/>
              </a:rPr>
              <a:t>of</a:t>
            </a:r>
            <a:r>
              <a:rPr sz="2500" b="1" spc="5">
                <a:solidFill>
                  <a:srgbClr val="5E3E67"/>
                </a:solidFill>
                <a:latin typeface="Palatino Linotype"/>
                <a:cs typeface="Palatino Linotype"/>
              </a:rPr>
              <a:t> </a:t>
            </a:r>
            <a:r>
              <a:rPr sz="2500" b="1" spc="55">
                <a:solidFill>
                  <a:srgbClr val="5E3E67"/>
                </a:solidFill>
                <a:latin typeface="Palatino Linotype"/>
                <a:cs typeface="Palatino Linotype"/>
              </a:rPr>
              <a:t>my</a:t>
            </a:r>
            <a:r>
              <a:rPr sz="2500" b="1" spc="10">
                <a:solidFill>
                  <a:srgbClr val="5E3E67"/>
                </a:solidFill>
                <a:latin typeface="Palatino Linotype"/>
                <a:cs typeface="Palatino Linotype"/>
              </a:rPr>
              <a:t> </a:t>
            </a:r>
            <a:r>
              <a:rPr sz="2500" b="1" spc="125">
                <a:solidFill>
                  <a:srgbClr val="5E3E67"/>
                </a:solidFill>
                <a:latin typeface="Palatino Linotype"/>
                <a:cs typeface="Palatino Linotype"/>
              </a:rPr>
              <a:t>sessions</a:t>
            </a:r>
            <a:r>
              <a:rPr sz="2500" b="1" spc="5">
                <a:solidFill>
                  <a:srgbClr val="5E3E67"/>
                </a:solidFill>
                <a:latin typeface="Palatino Linotype"/>
                <a:cs typeface="Palatino Linotype"/>
              </a:rPr>
              <a:t> </a:t>
            </a:r>
            <a:r>
              <a:rPr sz="2500" b="1" spc="-15">
                <a:solidFill>
                  <a:srgbClr val="5E3E67"/>
                </a:solidFill>
                <a:latin typeface="Palatino Linotype"/>
                <a:cs typeface="Palatino Linotype"/>
              </a:rPr>
              <a:t>I </a:t>
            </a:r>
            <a:r>
              <a:rPr sz="2500" b="1" spc="-610">
                <a:solidFill>
                  <a:srgbClr val="5E3E67"/>
                </a:solidFill>
                <a:latin typeface="Palatino Linotype"/>
                <a:cs typeface="Palatino Linotype"/>
              </a:rPr>
              <a:t> </a:t>
            </a:r>
            <a:r>
              <a:rPr sz="2500" b="1" spc="65">
                <a:solidFill>
                  <a:srgbClr val="5E3E67"/>
                </a:solidFill>
                <a:latin typeface="Palatino Linotype"/>
                <a:cs typeface="Palatino Linotype"/>
              </a:rPr>
              <a:t>felt </a:t>
            </a:r>
            <a:r>
              <a:rPr sz="2500" b="1" spc="100">
                <a:solidFill>
                  <a:srgbClr val="5E3E67"/>
                </a:solidFill>
                <a:latin typeface="Palatino Linotype"/>
                <a:cs typeface="Palatino Linotype"/>
              </a:rPr>
              <a:t>really </a:t>
            </a:r>
            <a:r>
              <a:rPr sz="2500" b="1" spc="145">
                <a:solidFill>
                  <a:srgbClr val="5E3E67"/>
                </a:solidFill>
                <a:latin typeface="Palatino Linotype"/>
                <a:cs typeface="Palatino Linotype"/>
              </a:rPr>
              <a:t>angry </a:t>
            </a:r>
            <a:r>
              <a:rPr sz="2500" b="1" spc="40">
                <a:solidFill>
                  <a:srgbClr val="5E3E67"/>
                </a:solidFill>
                <a:latin typeface="Palatino Linotype"/>
                <a:cs typeface="Palatino Linotype"/>
              </a:rPr>
              <a:t>all </a:t>
            </a:r>
            <a:r>
              <a:rPr sz="2500" b="1" spc="130">
                <a:solidFill>
                  <a:srgbClr val="5E3E67"/>
                </a:solidFill>
                <a:latin typeface="Palatino Linotype"/>
                <a:cs typeface="Palatino Linotype"/>
              </a:rPr>
              <a:t>the </a:t>
            </a:r>
            <a:r>
              <a:rPr sz="2500" b="1" spc="110">
                <a:solidFill>
                  <a:srgbClr val="5E3E67"/>
                </a:solidFill>
                <a:latin typeface="Palatino Linotype"/>
                <a:cs typeface="Palatino Linotype"/>
              </a:rPr>
              <a:t>time </a:t>
            </a:r>
            <a:r>
              <a:rPr sz="2500" b="1" spc="114">
                <a:solidFill>
                  <a:srgbClr val="5E3E67"/>
                </a:solidFill>
                <a:latin typeface="Palatino Linotype"/>
                <a:cs typeface="Palatino Linotype"/>
              </a:rPr>
              <a:t> </a:t>
            </a:r>
            <a:r>
              <a:rPr sz="2500" b="1" spc="140">
                <a:solidFill>
                  <a:srgbClr val="5E3E67"/>
                </a:solidFill>
                <a:latin typeface="Palatino Linotype"/>
                <a:cs typeface="Palatino Linotype"/>
              </a:rPr>
              <a:t>and </a:t>
            </a:r>
            <a:r>
              <a:rPr sz="2500" b="1" spc="-15">
                <a:solidFill>
                  <a:srgbClr val="5E3E67"/>
                </a:solidFill>
                <a:latin typeface="Palatino Linotype"/>
                <a:cs typeface="Palatino Linotype"/>
              </a:rPr>
              <a:t>I </a:t>
            </a:r>
            <a:r>
              <a:rPr sz="2500" b="1" spc="140">
                <a:solidFill>
                  <a:srgbClr val="5E3E67"/>
                </a:solidFill>
                <a:latin typeface="Palatino Linotype"/>
                <a:cs typeface="Palatino Linotype"/>
              </a:rPr>
              <a:t>was </a:t>
            </a:r>
            <a:r>
              <a:rPr sz="2500" b="1" spc="80">
                <a:solidFill>
                  <a:srgbClr val="5E3E67"/>
                </a:solidFill>
                <a:latin typeface="Palatino Linotype"/>
                <a:cs typeface="Palatino Linotype"/>
              </a:rPr>
              <a:t>losing </a:t>
            </a:r>
            <a:r>
              <a:rPr sz="2500" b="1" spc="55">
                <a:solidFill>
                  <a:srgbClr val="5E3E67"/>
                </a:solidFill>
                <a:latin typeface="Palatino Linotype"/>
                <a:cs typeface="Palatino Linotype"/>
              </a:rPr>
              <a:t>my </a:t>
            </a:r>
            <a:r>
              <a:rPr sz="2500" b="1" spc="185">
                <a:solidFill>
                  <a:srgbClr val="5E3E67"/>
                </a:solidFill>
                <a:latin typeface="Palatino Linotype"/>
                <a:cs typeface="Palatino Linotype"/>
              </a:rPr>
              <a:t>temper </a:t>
            </a:r>
            <a:r>
              <a:rPr sz="2500" b="1" spc="220">
                <a:solidFill>
                  <a:srgbClr val="5E3E67"/>
                </a:solidFill>
                <a:latin typeface="Palatino Linotype"/>
                <a:cs typeface="Palatino Linotype"/>
              </a:rPr>
              <a:t>a </a:t>
            </a:r>
            <a:r>
              <a:rPr sz="2500" b="1" spc="225">
                <a:solidFill>
                  <a:srgbClr val="5E3E67"/>
                </a:solidFill>
                <a:latin typeface="Palatino Linotype"/>
                <a:cs typeface="Palatino Linotype"/>
              </a:rPr>
              <a:t> </a:t>
            </a:r>
            <a:r>
              <a:rPr sz="2500" b="1" spc="90">
                <a:solidFill>
                  <a:srgbClr val="5E3E67"/>
                </a:solidFill>
                <a:latin typeface="Palatino Linotype"/>
                <a:cs typeface="Palatino Linotype"/>
              </a:rPr>
              <a:t>lot</a:t>
            </a:r>
            <a:r>
              <a:rPr sz="2500" b="1" spc="10">
                <a:solidFill>
                  <a:srgbClr val="5E3E67"/>
                </a:solidFill>
                <a:latin typeface="Palatino Linotype"/>
                <a:cs typeface="Palatino Linotype"/>
              </a:rPr>
              <a:t> </a:t>
            </a:r>
            <a:r>
              <a:rPr sz="2500" b="1" spc="120">
                <a:solidFill>
                  <a:srgbClr val="5E3E67"/>
                </a:solidFill>
                <a:latin typeface="Palatino Linotype"/>
                <a:cs typeface="Palatino Linotype"/>
              </a:rPr>
              <a:t>both</a:t>
            </a:r>
            <a:r>
              <a:rPr sz="2500" b="1" spc="10">
                <a:solidFill>
                  <a:srgbClr val="5E3E67"/>
                </a:solidFill>
                <a:latin typeface="Palatino Linotype"/>
                <a:cs typeface="Palatino Linotype"/>
              </a:rPr>
              <a:t> </a:t>
            </a:r>
            <a:r>
              <a:rPr sz="2500" b="1" spc="180">
                <a:solidFill>
                  <a:srgbClr val="5E3E67"/>
                </a:solidFill>
                <a:latin typeface="Palatino Linotype"/>
                <a:cs typeface="Palatino Linotype"/>
              </a:rPr>
              <a:t>at</a:t>
            </a:r>
            <a:r>
              <a:rPr sz="2500" b="1" spc="10">
                <a:solidFill>
                  <a:srgbClr val="5E3E67"/>
                </a:solidFill>
                <a:latin typeface="Palatino Linotype"/>
                <a:cs typeface="Palatino Linotype"/>
              </a:rPr>
              <a:t> </a:t>
            </a:r>
            <a:r>
              <a:rPr sz="2500" b="1" spc="135">
                <a:solidFill>
                  <a:srgbClr val="5E3E67"/>
                </a:solidFill>
                <a:latin typeface="Palatino Linotype"/>
                <a:cs typeface="Palatino Linotype"/>
              </a:rPr>
              <a:t>home</a:t>
            </a:r>
            <a:r>
              <a:rPr sz="2500" b="1" spc="10">
                <a:solidFill>
                  <a:srgbClr val="5E3E67"/>
                </a:solidFill>
                <a:latin typeface="Palatino Linotype"/>
                <a:cs typeface="Palatino Linotype"/>
              </a:rPr>
              <a:t> </a:t>
            </a:r>
            <a:r>
              <a:rPr sz="2500" b="1" spc="140">
                <a:solidFill>
                  <a:srgbClr val="5E3E67"/>
                </a:solidFill>
                <a:latin typeface="Palatino Linotype"/>
                <a:cs typeface="Palatino Linotype"/>
              </a:rPr>
              <a:t>and</a:t>
            </a:r>
            <a:r>
              <a:rPr sz="2500" b="1" spc="10">
                <a:solidFill>
                  <a:srgbClr val="5E3E67"/>
                </a:solidFill>
                <a:latin typeface="Palatino Linotype"/>
                <a:cs typeface="Palatino Linotype"/>
              </a:rPr>
              <a:t> </a:t>
            </a:r>
            <a:r>
              <a:rPr sz="2500" b="1" spc="180">
                <a:solidFill>
                  <a:srgbClr val="5E3E67"/>
                </a:solidFill>
                <a:latin typeface="Palatino Linotype"/>
                <a:cs typeface="Palatino Linotype"/>
              </a:rPr>
              <a:t>at</a:t>
            </a:r>
            <a:r>
              <a:rPr sz="2500" b="1" spc="10">
                <a:solidFill>
                  <a:srgbClr val="5E3E67"/>
                </a:solidFill>
                <a:latin typeface="Palatino Linotype"/>
                <a:cs typeface="Palatino Linotype"/>
              </a:rPr>
              <a:t> </a:t>
            </a:r>
            <a:r>
              <a:rPr sz="2500" b="1" spc="120">
                <a:solidFill>
                  <a:srgbClr val="5E3E67"/>
                </a:solidFill>
                <a:latin typeface="Palatino Linotype"/>
                <a:cs typeface="Palatino Linotype"/>
              </a:rPr>
              <a:t>school. </a:t>
            </a:r>
            <a:r>
              <a:rPr sz="2500" b="1" spc="-610">
                <a:solidFill>
                  <a:srgbClr val="5E3E67"/>
                </a:solidFill>
                <a:latin typeface="Palatino Linotype"/>
                <a:cs typeface="Palatino Linotype"/>
              </a:rPr>
              <a:t> </a:t>
            </a:r>
            <a:r>
              <a:rPr sz="2500" b="1" spc="15">
                <a:solidFill>
                  <a:srgbClr val="5E3E67"/>
                </a:solidFill>
                <a:latin typeface="Palatino Linotype"/>
                <a:cs typeface="Palatino Linotype"/>
              </a:rPr>
              <a:t>Now</a:t>
            </a:r>
            <a:r>
              <a:rPr sz="2500" b="1" spc="10">
                <a:solidFill>
                  <a:srgbClr val="5E3E67"/>
                </a:solidFill>
                <a:latin typeface="Palatino Linotype"/>
                <a:cs typeface="Palatino Linotype"/>
              </a:rPr>
              <a:t> </a:t>
            </a:r>
            <a:r>
              <a:rPr sz="2500" b="1" spc="-15">
                <a:solidFill>
                  <a:srgbClr val="5E3E67"/>
                </a:solidFill>
                <a:latin typeface="Palatino Linotype"/>
                <a:cs typeface="Palatino Linotype"/>
              </a:rPr>
              <a:t>I</a:t>
            </a:r>
            <a:r>
              <a:rPr sz="2500" b="1" spc="10">
                <a:solidFill>
                  <a:srgbClr val="5E3E67"/>
                </a:solidFill>
                <a:latin typeface="Palatino Linotype"/>
                <a:cs typeface="Palatino Linotype"/>
              </a:rPr>
              <a:t> </a:t>
            </a:r>
            <a:r>
              <a:rPr sz="2500" b="1" spc="175">
                <a:solidFill>
                  <a:srgbClr val="5E3E67"/>
                </a:solidFill>
                <a:latin typeface="Palatino Linotype"/>
                <a:cs typeface="Palatino Linotype"/>
              </a:rPr>
              <a:t>am</a:t>
            </a:r>
            <a:r>
              <a:rPr sz="2500" b="1" spc="15">
                <a:solidFill>
                  <a:srgbClr val="5E3E67"/>
                </a:solidFill>
                <a:latin typeface="Palatino Linotype"/>
                <a:cs typeface="Palatino Linotype"/>
              </a:rPr>
              <a:t> </a:t>
            </a:r>
            <a:r>
              <a:rPr sz="2500" b="1" spc="220">
                <a:solidFill>
                  <a:srgbClr val="5E3E67"/>
                </a:solidFill>
                <a:latin typeface="Palatino Linotype"/>
                <a:cs typeface="Palatino Linotype"/>
              </a:rPr>
              <a:t>a</a:t>
            </a:r>
            <a:r>
              <a:rPr sz="2500" b="1" spc="10">
                <a:solidFill>
                  <a:srgbClr val="5E3E67"/>
                </a:solidFill>
                <a:latin typeface="Palatino Linotype"/>
                <a:cs typeface="Palatino Linotype"/>
              </a:rPr>
              <a:t> </a:t>
            </a:r>
            <a:r>
              <a:rPr sz="2500" b="1" spc="90">
                <a:solidFill>
                  <a:srgbClr val="5E3E67"/>
                </a:solidFill>
                <a:latin typeface="Palatino Linotype"/>
                <a:cs typeface="Palatino Linotype"/>
              </a:rPr>
              <a:t>lot</a:t>
            </a:r>
            <a:r>
              <a:rPr sz="2500" b="1" spc="10">
                <a:solidFill>
                  <a:srgbClr val="5E3E67"/>
                </a:solidFill>
                <a:latin typeface="Palatino Linotype"/>
                <a:cs typeface="Palatino Linotype"/>
              </a:rPr>
              <a:t> </a:t>
            </a:r>
            <a:r>
              <a:rPr sz="2500" b="1" spc="175">
                <a:solidFill>
                  <a:srgbClr val="5E3E67"/>
                </a:solidFill>
                <a:latin typeface="Palatino Linotype"/>
                <a:cs typeface="Palatino Linotype"/>
              </a:rPr>
              <a:t>calmer</a:t>
            </a:r>
            <a:r>
              <a:rPr sz="2500" b="1" spc="15">
                <a:solidFill>
                  <a:srgbClr val="5E3E67"/>
                </a:solidFill>
                <a:latin typeface="Palatino Linotype"/>
                <a:cs typeface="Palatino Linotype"/>
              </a:rPr>
              <a:t> </a:t>
            </a:r>
            <a:r>
              <a:rPr sz="2500" b="1" spc="140">
                <a:solidFill>
                  <a:srgbClr val="5E3E67"/>
                </a:solidFill>
                <a:latin typeface="Palatino Linotype"/>
                <a:cs typeface="Palatino Linotype"/>
              </a:rPr>
              <a:t>and</a:t>
            </a:r>
            <a:endParaRPr sz="2500">
              <a:latin typeface="Palatino Linotype"/>
              <a:cs typeface="Palatino Linotype"/>
            </a:endParaRPr>
          </a:p>
          <a:p>
            <a:pPr marR="86995" algn="r">
              <a:lnSpc>
                <a:spcPct val="100000"/>
              </a:lnSpc>
              <a:spcBef>
                <a:spcPts val="495"/>
              </a:spcBef>
            </a:pPr>
            <a:r>
              <a:rPr sz="2500" b="1" spc="114">
                <a:solidFill>
                  <a:srgbClr val="5E3E67"/>
                </a:solidFill>
                <a:latin typeface="Palatino Linotype"/>
                <a:cs typeface="Palatino Linotype"/>
              </a:rPr>
              <a:t>happier.”</a:t>
            </a:r>
            <a:endParaRPr sz="2500">
              <a:latin typeface="Palatino Linotype"/>
              <a:cs typeface="Palatino Linotyp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997872" y="4444368"/>
            <a:ext cx="2197735" cy="4121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500" spc="160">
                <a:solidFill>
                  <a:srgbClr val="5E3E67"/>
                </a:solidFill>
                <a:latin typeface="Calibri"/>
                <a:cs typeface="Calibri"/>
              </a:rPr>
              <a:t>7-year-old</a:t>
            </a:r>
            <a:r>
              <a:rPr sz="2500" spc="-30">
                <a:solidFill>
                  <a:srgbClr val="5E3E67"/>
                </a:solidFill>
                <a:latin typeface="Calibri"/>
                <a:cs typeface="Calibri"/>
              </a:rPr>
              <a:t> </a:t>
            </a:r>
            <a:r>
              <a:rPr sz="2500" spc="220">
                <a:solidFill>
                  <a:srgbClr val="5E3E67"/>
                </a:solidFill>
                <a:latin typeface="Calibri"/>
                <a:cs typeface="Calibri"/>
              </a:rPr>
              <a:t>boy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1C97A6-E102-4A01-8968-3941F8CE5CE1}"/>
              </a:ext>
            </a:extLst>
          </p:cNvPr>
          <p:cNvSpPr txBox="1"/>
          <p:nvPr/>
        </p:nvSpPr>
        <p:spPr>
          <a:xfrm>
            <a:off x="754923" y="831628"/>
            <a:ext cx="11687053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>
                <a:solidFill>
                  <a:schemeClr val="tx2"/>
                </a:solidFill>
                <a:latin typeface="Palatino Linotype" panose="02040502050505030304" pitchFamily="18" charset="0"/>
              </a:rPr>
              <a:t>Contact details:</a:t>
            </a:r>
          </a:p>
          <a:p>
            <a:endParaRPr lang="en-GB" sz="3600">
              <a:latin typeface="Palatino Linotype" panose="02040502050505030304" pitchFamily="18" charset="0"/>
            </a:endParaRPr>
          </a:p>
          <a:p>
            <a:endParaRPr lang="en-GB" sz="3600">
              <a:solidFill>
                <a:schemeClr val="tx2"/>
              </a:solidFill>
              <a:latin typeface="Palatino Linotype" panose="02040502050505030304" pitchFamily="18" charset="0"/>
            </a:endParaRPr>
          </a:p>
          <a:p>
            <a:r>
              <a:rPr lang="en-GB" sz="3600">
                <a:solidFill>
                  <a:schemeClr val="tx2"/>
                </a:solidFill>
                <a:latin typeface="Palatino Linotype" panose="02040502050505030304" pitchFamily="18" charset="0"/>
              </a:rPr>
              <a:t>Jacqueline Vaughan</a:t>
            </a:r>
            <a:br>
              <a:rPr lang="en-GB" sz="3600">
                <a:solidFill>
                  <a:schemeClr val="tx2"/>
                </a:solidFill>
                <a:latin typeface="Palatino Linotype" panose="02040502050505030304" pitchFamily="18" charset="0"/>
              </a:rPr>
            </a:br>
            <a:r>
              <a:rPr lang="en-GB" sz="3600">
                <a:solidFill>
                  <a:schemeClr val="tx2"/>
                </a:solidFill>
                <a:latin typeface="Palatino Linotype" panose="02040502050505030304" pitchFamily="18" charset="0"/>
              </a:rPr>
              <a:t>Regional Director</a:t>
            </a:r>
          </a:p>
          <a:p>
            <a:r>
              <a:rPr lang="en-GB" sz="3600">
                <a:solidFill>
                  <a:schemeClr val="tx2"/>
                </a:solidFill>
                <a:latin typeface="Palatino Linotype" panose="02040502050505030304" pitchFamily="18" charset="0"/>
              </a:rPr>
              <a:t>Email: </a:t>
            </a:r>
            <a:r>
              <a:rPr lang="en-GB" sz="3600">
                <a:solidFill>
                  <a:schemeClr val="tx2"/>
                </a:solidFill>
                <a:latin typeface="Palatino Linotype" panose="0204050205050503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Jacqueline.Vaughan@place2be.org.uk</a:t>
            </a:r>
            <a:endParaRPr lang="en-GB" sz="3600">
              <a:solidFill>
                <a:schemeClr val="tx2"/>
              </a:solidFill>
              <a:latin typeface="Palatino Linotype" panose="02040502050505030304" pitchFamily="18" charset="0"/>
            </a:endParaRPr>
          </a:p>
          <a:p>
            <a:endParaRPr lang="en-GB" sz="3600">
              <a:solidFill>
                <a:schemeClr val="tx2"/>
              </a:solidFill>
              <a:latin typeface="Palatino Linotype" panose="02040502050505030304" pitchFamily="18" charset="0"/>
            </a:endParaRPr>
          </a:p>
          <a:p>
            <a:endParaRPr lang="en-GB" sz="3600">
              <a:solidFill>
                <a:schemeClr val="tx2"/>
              </a:solidFill>
              <a:latin typeface="Palatino Linotype" panose="02040502050505030304" pitchFamily="18" charset="0"/>
            </a:endParaRPr>
          </a:p>
          <a:p>
            <a:r>
              <a:rPr lang="en-GB" sz="3600">
                <a:solidFill>
                  <a:schemeClr val="tx2"/>
                </a:solidFill>
                <a:latin typeface="Palatino Linotype" panose="02040502050505030304" pitchFamily="18" charset="0"/>
              </a:rPr>
              <a:t>Cecilia Corbetta</a:t>
            </a:r>
          </a:p>
          <a:p>
            <a:r>
              <a:rPr lang="en-GB" sz="3600">
                <a:solidFill>
                  <a:schemeClr val="tx2"/>
                </a:solidFill>
                <a:latin typeface="Palatino Linotype" panose="02040502050505030304" pitchFamily="18" charset="0"/>
              </a:rPr>
              <a:t>Regional Clinical Lead</a:t>
            </a:r>
          </a:p>
          <a:p>
            <a:r>
              <a:rPr lang="en-GB" sz="3600">
                <a:solidFill>
                  <a:schemeClr val="tx2"/>
                </a:solidFill>
                <a:latin typeface="Palatino Linotype" panose="02040502050505030304" pitchFamily="18" charset="0"/>
              </a:rPr>
              <a:t>Email: </a:t>
            </a:r>
            <a:r>
              <a:rPr lang="en-GB" sz="3600">
                <a:solidFill>
                  <a:schemeClr val="tx2"/>
                </a:solidFill>
                <a:latin typeface="Palatino Linotype" panose="0204050205050503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Cecilia.Corbetta@place2be.org.uk</a:t>
            </a:r>
            <a:endParaRPr lang="en-GB" sz="3600">
              <a:solidFill>
                <a:schemeClr val="tx2"/>
              </a:solidFill>
              <a:latin typeface="Palatino Linotype" panose="02040502050505030304" pitchFamily="18" charset="0"/>
            </a:endParaRPr>
          </a:p>
          <a:p>
            <a:endParaRPr lang="en-GB" sz="2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44BDE42B9B04B9B1797D5AC1BD7F2" ma:contentTypeVersion="13" ma:contentTypeDescription="Create a new document." ma:contentTypeScope="" ma:versionID="a546c0d5c8d78a03387a76ef9537e372">
  <xsd:schema xmlns:xsd="http://www.w3.org/2001/XMLSchema" xmlns:xs="http://www.w3.org/2001/XMLSchema" xmlns:p="http://schemas.microsoft.com/office/2006/metadata/properties" xmlns:ns3="3bd6f6cf-d7a5-43e4-bd79-e6d2cbeaa028" xmlns:ns4="0ce9fc27-115d-49f3-bf8e-e0c8ddac08a1" targetNamespace="http://schemas.microsoft.com/office/2006/metadata/properties" ma:root="true" ma:fieldsID="5cb4b8d65a11009d05c3e9e6034e4478" ns3:_="" ns4:_="">
    <xsd:import namespace="3bd6f6cf-d7a5-43e4-bd79-e6d2cbeaa028"/>
    <xsd:import namespace="0ce9fc27-115d-49f3-bf8e-e0c8ddac08a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Tag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d6f6cf-d7a5-43e4-bd79-e6d2cbeaa0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e9fc27-115d-49f3-bf8e-e0c8ddac08a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C69723F-F36F-4575-8888-CBCE5D47B8A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43FEC11-3DBB-428A-B7AC-33AAE2D961C2}">
  <ds:schemaRefs>
    <ds:schemaRef ds:uri="0ce9fc27-115d-49f3-bf8e-e0c8ddac08a1"/>
    <ds:schemaRef ds:uri="3bd6f6cf-d7a5-43e4-bd79-e6d2cbeaa02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0BC6CB0-30D8-4B46-9D55-8F33769D8627}">
  <ds:schemaRefs>
    <ds:schemaRef ds:uri="0ce9fc27-115d-49f3-bf8e-e0c8ddac08a1"/>
    <ds:schemaRef ds:uri="3bd6f6cf-d7a5-43e4-bd79-e6d2cbeaa02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4341</TotalTime>
  <Words>741</Words>
  <Application>Microsoft Office PowerPoint</Application>
  <PresentationFormat>Custom</PresentationFormat>
  <Paragraphs>150</Paragraphs>
  <Slides>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“ Learning Together”  A Celebration of Mental Health </vt:lpstr>
      <vt:lpstr>Our approach</vt:lpstr>
      <vt:lpstr>Our achievements  </vt:lpstr>
      <vt:lpstr>Place2Be’s Positive Practice and impact on  mental health</vt:lpstr>
      <vt:lpstr>Sharing Learning Issues that children and young  people bring to Place2Be</vt:lpstr>
      <vt:lpstr>Sharing Learning  Issues that children and young  people bring to Place2Be</vt:lpstr>
      <vt:lpstr>Ongoing development and improvement  Building awareness and  skills in schools</vt:lpstr>
      <vt:lpstr>Our support for families</vt:lpstr>
      <vt:lpstr>“At the start of my sessions I  felt really angry all the time  and I was losing my temper a  lot both at home and at school.  Now I am a lot calmer and happier.”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Place2Be slide deck - for Catherine</dc:title>
  <dc:creator>Abi Aldridge</dc:creator>
  <cp:keywords>DAE1UdTEiR8,BADq_B9uPe4</cp:keywords>
  <cp:lastModifiedBy>Jacqueline Vaughan</cp:lastModifiedBy>
  <cp:revision>5</cp:revision>
  <dcterms:created xsi:type="dcterms:W3CDTF">2022-01-27T16:34:46Z</dcterms:created>
  <dcterms:modified xsi:type="dcterms:W3CDTF">2022-03-23T12:25:41Z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2022-01-14T00:00:00Z</vt:filetime>
  </property>
  <property fmtid="{D5CDD505-2E9C-101B-9397-08002B2CF9AE}" pid="3" name="Creator">
    <vt:lpwstr>Canva</vt:lpwstr>
  </property>
  <property fmtid="{D5CDD505-2E9C-101B-9397-08002B2CF9AE}" pid="4" name="LastSaved">
    <vt:filetime>2022-01-27T00:00:00Z</vt:filetime>
  </property>
  <property fmtid="{D5CDD505-2E9C-101B-9397-08002B2CF9AE}" pid="5" name="ContentTypeId">
    <vt:lpwstr>0x010100D1344BDE42B9B04B9B1797D5AC1BD7F2</vt:lpwstr>
  </property>
</Properties>
</file>