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1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5" d="100"/>
          <a:sy n="85" d="100"/>
        </p:scale>
        <p:origin x="-1368" y="-8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auk-fs-01\SHARED\Research%20&amp;%20Policy\External%20Affairs\Evidence\Core%20data\UK%20mortality%20overall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0" i="0" u="none" strike="noStrike" kern="1200" spc="0" baseline="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pPr>
            <a:r>
              <a:rPr lang="en-GB" sz="2000" b="1" dirty="0"/>
              <a:t>Asthma deaths in England and Wales, 2012-2017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1"/>
          <c:order val="0"/>
          <c:tx>
            <c:strRef>
              <c:f>Gender!$B$1</c:f>
              <c:strCache>
                <c:ptCount val="1"/>
                <c:pt idx="0">
                  <c:v>England and Wales</c:v>
                </c:pt>
              </c:strCache>
            </c:strRef>
          </c:tx>
          <c:spPr>
            <a:ln w="28575" cap="rnd">
              <a:solidFill>
                <a:srgbClr val="782B90"/>
              </a:solidFill>
              <a:round/>
            </a:ln>
            <a:effectLst/>
          </c:spPr>
          <c:marker>
            <c:symbol val="square"/>
            <c:size val="10"/>
            <c:spPr>
              <a:solidFill>
                <a:srgbClr val="782B90"/>
              </a:solidFill>
              <a:ln w="9525">
                <a:noFill/>
              </a:ln>
              <a:effectLst/>
            </c:spPr>
          </c:marker>
          <c:dLbls>
            <c:dLbl>
              <c:idx val="2"/>
              <c:layout>
                <c:manualLayout>
                  <c:x val="3.1089258698940907E-2"/>
                  <c:y val="-3.767660860574246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D44-4415-86B9-6EABE1CE524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Corbel" panose="020B0503020204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Gender!$A$3:$A$19</c:f>
              <c:numCache>
                <c:formatCode>General</c:formatCode>
                <c:ptCount val="6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</c:numCache>
            </c:numRef>
          </c:cat>
          <c:val>
            <c:numRef>
              <c:f>Gender!$D$3:$D$19</c:f>
              <c:numCache>
                <c:formatCode>General</c:formatCode>
                <c:ptCount val="6"/>
                <c:pt idx="0">
                  <c:v>1126</c:v>
                </c:pt>
                <c:pt idx="1">
                  <c:v>1113</c:v>
                </c:pt>
                <c:pt idx="2">
                  <c:v>1114</c:v>
                </c:pt>
                <c:pt idx="3">
                  <c:v>1302</c:v>
                </c:pt>
                <c:pt idx="4">
                  <c:v>1237</c:v>
                </c:pt>
                <c:pt idx="5">
                  <c:v>1320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9D44-4415-86B9-6EABE1CE5244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412867968"/>
        <c:axId val="412873856"/>
      </c:lineChart>
      <c:catAx>
        <c:axId val="4128679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pPr>
            <a:endParaRPr lang="en-US"/>
          </a:p>
        </c:txPr>
        <c:crossAx val="412873856"/>
        <c:crosses val="autoZero"/>
        <c:auto val="1"/>
        <c:lblAlgn val="ctr"/>
        <c:lblOffset val="100"/>
        <c:noMultiLvlLbl val="0"/>
      </c:catAx>
      <c:valAx>
        <c:axId val="412873856"/>
        <c:scaling>
          <c:orientation val="minMax"/>
          <c:min val="1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pPr>
            <a:endParaRPr lang="en-US"/>
          </a:p>
        </c:txPr>
        <c:crossAx val="4128679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200" b="0" baseline="0">
          <a:solidFill>
            <a:schemeClr val="tx1"/>
          </a:solidFill>
          <a:latin typeface="Corbel" panose="020B0503020204020204" pitchFamily="34" charset="0"/>
        </a:defRPr>
      </a:pPr>
      <a:endParaRPr lang="en-US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BDFD6EF-5630-4DE5-9B56-1705C1103DF8}" type="doc">
      <dgm:prSet loTypeId="urn:microsoft.com/office/officeart/2011/layout/HexagonRadial" loCatId="officeonlin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85B46C0B-E1F3-458E-A11C-AACD486727B7}">
      <dgm:prSet phldrT="[Text]"/>
      <dgm:spPr/>
      <dgm:t>
        <a:bodyPr/>
        <a:lstStyle/>
        <a:p>
          <a:r>
            <a:rPr lang="en-GB" dirty="0"/>
            <a:t>Person with asthma</a:t>
          </a:r>
        </a:p>
      </dgm:t>
    </dgm:pt>
    <dgm:pt modelId="{DB16F04F-B860-4EA3-9A17-73B7D8AA9A46}" type="parTrans" cxnId="{CFAF3489-4C6B-4ED5-9F48-02C2A7C67586}">
      <dgm:prSet/>
      <dgm:spPr/>
      <dgm:t>
        <a:bodyPr/>
        <a:lstStyle/>
        <a:p>
          <a:endParaRPr lang="en-GB"/>
        </a:p>
      </dgm:t>
    </dgm:pt>
    <dgm:pt modelId="{9D2921EA-FE0F-4D9B-90C9-8D32835E4250}" type="sibTrans" cxnId="{CFAF3489-4C6B-4ED5-9F48-02C2A7C67586}">
      <dgm:prSet/>
      <dgm:spPr/>
      <dgm:t>
        <a:bodyPr/>
        <a:lstStyle/>
        <a:p>
          <a:endParaRPr lang="en-GB"/>
        </a:p>
      </dgm:t>
    </dgm:pt>
    <dgm:pt modelId="{230ADE49-C258-43F3-A53B-CE86BC57AD6D}">
      <dgm:prSet phldrT="[Text]"/>
      <dgm:spPr/>
      <dgm:t>
        <a:bodyPr/>
        <a:lstStyle/>
        <a:p>
          <a:r>
            <a:rPr lang="en-GB" dirty="0"/>
            <a:t>Acute care</a:t>
          </a:r>
        </a:p>
      </dgm:t>
    </dgm:pt>
    <dgm:pt modelId="{3813740C-D1B8-449E-B368-C41861A44537}" type="parTrans" cxnId="{5065A1C9-72F0-4007-A22F-5F136FB1680B}">
      <dgm:prSet/>
      <dgm:spPr/>
      <dgm:t>
        <a:bodyPr/>
        <a:lstStyle/>
        <a:p>
          <a:endParaRPr lang="en-GB"/>
        </a:p>
      </dgm:t>
    </dgm:pt>
    <dgm:pt modelId="{7E752ED9-7D02-42A1-AB0F-549ADC123E78}" type="sibTrans" cxnId="{5065A1C9-72F0-4007-A22F-5F136FB1680B}">
      <dgm:prSet/>
      <dgm:spPr/>
      <dgm:t>
        <a:bodyPr/>
        <a:lstStyle/>
        <a:p>
          <a:endParaRPr lang="en-GB"/>
        </a:p>
      </dgm:t>
    </dgm:pt>
    <dgm:pt modelId="{DC6F738D-6CAE-4AA6-9F25-EB4146F74CBD}">
      <dgm:prSet phldrT="[Text]"/>
      <dgm:spPr/>
      <dgm:t>
        <a:bodyPr/>
        <a:lstStyle/>
        <a:p>
          <a:r>
            <a:rPr lang="en-GB" dirty="0"/>
            <a:t>Primary care</a:t>
          </a:r>
        </a:p>
      </dgm:t>
    </dgm:pt>
    <dgm:pt modelId="{6DBD7475-595B-4440-AE2D-824883C184A2}" type="parTrans" cxnId="{9003E008-50D3-4FCB-A9D2-39E02512068B}">
      <dgm:prSet/>
      <dgm:spPr/>
      <dgm:t>
        <a:bodyPr/>
        <a:lstStyle/>
        <a:p>
          <a:endParaRPr lang="en-GB"/>
        </a:p>
      </dgm:t>
    </dgm:pt>
    <dgm:pt modelId="{2B3C9772-D0F7-45BE-A4E1-5E96151245D3}" type="sibTrans" cxnId="{9003E008-50D3-4FCB-A9D2-39E02512068B}">
      <dgm:prSet/>
      <dgm:spPr/>
      <dgm:t>
        <a:bodyPr/>
        <a:lstStyle/>
        <a:p>
          <a:endParaRPr lang="en-GB"/>
        </a:p>
      </dgm:t>
    </dgm:pt>
    <dgm:pt modelId="{21DBE16F-7DAE-4927-B24C-DC8DF74EB589}">
      <dgm:prSet phldrT="[Text]"/>
      <dgm:spPr/>
      <dgm:t>
        <a:bodyPr/>
        <a:lstStyle/>
        <a:p>
          <a:r>
            <a:rPr lang="en-GB" dirty="0"/>
            <a:t>Secondary care</a:t>
          </a:r>
        </a:p>
      </dgm:t>
    </dgm:pt>
    <dgm:pt modelId="{1E930E50-2F2D-46B1-8BEA-FE7C62FA1A55}" type="parTrans" cxnId="{498796FA-F5CB-4252-9FEA-7B162965B089}">
      <dgm:prSet/>
      <dgm:spPr/>
      <dgm:t>
        <a:bodyPr/>
        <a:lstStyle/>
        <a:p>
          <a:endParaRPr lang="en-GB"/>
        </a:p>
      </dgm:t>
    </dgm:pt>
    <dgm:pt modelId="{1E971EE7-1370-497A-B50B-9E2BE67A550E}" type="sibTrans" cxnId="{498796FA-F5CB-4252-9FEA-7B162965B089}">
      <dgm:prSet/>
      <dgm:spPr/>
      <dgm:t>
        <a:bodyPr/>
        <a:lstStyle/>
        <a:p>
          <a:endParaRPr lang="en-GB"/>
        </a:p>
      </dgm:t>
    </dgm:pt>
    <dgm:pt modelId="{040AC75F-0BA4-4293-A5D0-BEB927CB3A63}">
      <dgm:prSet phldrT="[Text]"/>
      <dgm:spPr/>
      <dgm:t>
        <a:bodyPr/>
        <a:lstStyle/>
        <a:p>
          <a:r>
            <a:rPr lang="en-GB" dirty="0"/>
            <a:t>Tertiary care</a:t>
          </a:r>
        </a:p>
      </dgm:t>
    </dgm:pt>
    <dgm:pt modelId="{136D06B0-1BE8-410B-ABEC-5E4DBBA4FAD8}" type="parTrans" cxnId="{BCD9A9CA-47EF-457B-B5D6-4D7F85EEF245}">
      <dgm:prSet/>
      <dgm:spPr/>
      <dgm:t>
        <a:bodyPr/>
        <a:lstStyle/>
        <a:p>
          <a:endParaRPr lang="en-GB"/>
        </a:p>
      </dgm:t>
    </dgm:pt>
    <dgm:pt modelId="{AAB04506-DF11-455D-946D-015F9FDF1300}" type="sibTrans" cxnId="{BCD9A9CA-47EF-457B-B5D6-4D7F85EEF245}">
      <dgm:prSet/>
      <dgm:spPr/>
      <dgm:t>
        <a:bodyPr/>
        <a:lstStyle/>
        <a:p>
          <a:endParaRPr lang="en-GB"/>
        </a:p>
      </dgm:t>
    </dgm:pt>
    <dgm:pt modelId="{83983490-A5BB-4107-9FD0-C06AEC41A6D9}">
      <dgm:prSet phldrT="[Text]"/>
      <dgm:spPr/>
      <dgm:t>
        <a:bodyPr/>
        <a:lstStyle/>
        <a:p>
          <a:r>
            <a:rPr lang="en-GB" dirty="0"/>
            <a:t>Community Pharmacists</a:t>
          </a:r>
        </a:p>
      </dgm:t>
    </dgm:pt>
    <dgm:pt modelId="{55F41E7E-CBBD-407C-ACBF-73964A1C0B7B}" type="parTrans" cxnId="{6F77048C-4E4B-40B4-B7EC-A0F8038A17AB}">
      <dgm:prSet/>
      <dgm:spPr/>
      <dgm:t>
        <a:bodyPr/>
        <a:lstStyle/>
        <a:p>
          <a:endParaRPr lang="en-GB"/>
        </a:p>
      </dgm:t>
    </dgm:pt>
    <dgm:pt modelId="{D8D8BE23-AEA2-40E6-AD4D-D071D89DE35C}" type="sibTrans" cxnId="{6F77048C-4E4B-40B4-B7EC-A0F8038A17AB}">
      <dgm:prSet/>
      <dgm:spPr/>
      <dgm:t>
        <a:bodyPr/>
        <a:lstStyle/>
        <a:p>
          <a:endParaRPr lang="en-GB"/>
        </a:p>
      </dgm:t>
    </dgm:pt>
    <dgm:pt modelId="{B2BE407A-29B6-46CC-B938-DE4E78801B52}">
      <dgm:prSet phldrT="[Text]"/>
      <dgm:spPr/>
      <dgm:t>
        <a:bodyPr/>
        <a:lstStyle/>
        <a:p>
          <a:r>
            <a:rPr lang="en-GB" dirty="0"/>
            <a:t>Medicines</a:t>
          </a:r>
        </a:p>
      </dgm:t>
    </dgm:pt>
    <dgm:pt modelId="{FD89AD7D-8D4B-434A-B9B4-BC55A90F4113}" type="parTrans" cxnId="{637FD91C-D0FC-4400-AAF2-07F299723B90}">
      <dgm:prSet/>
      <dgm:spPr/>
      <dgm:t>
        <a:bodyPr/>
        <a:lstStyle/>
        <a:p>
          <a:endParaRPr lang="en-GB"/>
        </a:p>
      </dgm:t>
    </dgm:pt>
    <dgm:pt modelId="{46A37ECF-0DC6-4B25-AC79-7C7239D57D1F}" type="sibTrans" cxnId="{637FD91C-D0FC-4400-AAF2-07F299723B90}">
      <dgm:prSet/>
      <dgm:spPr/>
      <dgm:t>
        <a:bodyPr/>
        <a:lstStyle/>
        <a:p>
          <a:endParaRPr lang="en-GB"/>
        </a:p>
      </dgm:t>
    </dgm:pt>
    <dgm:pt modelId="{A87C86D1-EBC0-490A-904A-6D5300A4698D}" type="pres">
      <dgm:prSet presAssocID="{6BDFD6EF-5630-4DE5-9B56-1705C1103DF8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en-GB"/>
        </a:p>
      </dgm:t>
    </dgm:pt>
    <dgm:pt modelId="{E75FF39C-2E21-4EE4-B56B-76FCE804EE48}" type="pres">
      <dgm:prSet presAssocID="{85B46C0B-E1F3-458E-A11C-AACD486727B7}" presName="Parent" presStyleLbl="node0" presStyleIdx="0" presStyleCnt="1">
        <dgm:presLayoutVars>
          <dgm:chMax val="6"/>
          <dgm:chPref val="6"/>
        </dgm:presLayoutVars>
      </dgm:prSet>
      <dgm:spPr/>
      <dgm:t>
        <a:bodyPr/>
        <a:lstStyle/>
        <a:p>
          <a:endParaRPr lang="en-GB"/>
        </a:p>
      </dgm:t>
    </dgm:pt>
    <dgm:pt modelId="{5535220E-5426-4FD5-BCA3-792EE29B128A}" type="pres">
      <dgm:prSet presAssocID="{230ADE49-C258-43F3-A53B-CE86BC57AD6D}" presName="Accent1" presStyleCnt="0"/>
      <dgm:spPr/>
    </dgm:pt>
    <dgm:pt modelId="{DE5FC00E-EEE1-4B7F-A5CE-0E7CB13B3D30}" type="pres">
      <dgm:prSet presAssocID="{230ADE49-C258-43F3-A53B-CE86BC57AD6D}" presName="Accent" presStyleLbl="bgShp" presStyleIdx="0" presStyleCnt="6"/>
      <dgm:spPr/>
    </dgm:pt>
    <dgm:pt modelId="{09266227-B218-4F26-86FE-DC7E68FADAE9}" type="pres">
      <dgm:prSet presAssocID="{230ADE49-C258-43F3-A53B-CE86BC57AD6D}" presName="Child1" presStyleLbl="node1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27D20D66-6E5E-451E-B3DC-81B7F9B489D9}" type="pres">
      <dgm:prSet presAssocID="{DC6F738D-6CAE-4AA6-9F25-EB4146F74CBD}" presName="Accent2" presStyleCnt="0"/>
      <dgm:spPr/>
    </dgm:pt>
    <dgm:pt modelId="{FE9BA84A-9C5A-4CEA-878E-46F07E09DEB3}" type="pres">
      <dgm:prSet presAssocID="{DC6F738D-6CAE-4AA6-9F25-EB4146F74CBD}" presName="Accent" presStyleLbl="bgShp" presStyleIdx="1" presStyleCnt="6"/>
      <dgm:spPr/>
    </dgm:pt>
    <dgm:pt modelId="{D69A2D81-42CC-4552-BB38-114413BFA8EA}" type="pres">
      <dgm:prSet presAssocID="{DC6F738D-6CAE-4AA6-9F25-EB4146F74CBD}" presName="Child2" presStyleLbl="node1" presStyleIdx="1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AA3A9CAC-7B88-418E-84F3-6F5AA61DE6FD}" type="pres">
      <dgm:prSet presAssocID="{21DBE16F-7DAE-4927-B24C-DC8DF74EB589}" presName="Accent3" presStyleCnt="0"/>
      <dgm:spPr/>
    </dgm:pt>
    <dgm:pt modelId="{EC4B3354-1FBD-4F6E-97CA-1C3DCF0C9CF0}" type="pres">
      <dgm:prSet presAssocID="{21DBE16F-7DAE-4927-B24C-DC8DF74EB589}" presName="Accent" presStyleLbl="bgShp" presStyleIdx="2" presStyleCnt="6"/>
      <dgm:spPr/>
    </dgm:pt>
    <dgm:pt modelId="{3C8BE246-A584-4252-8AE1-A0A420235B33}" type="pres">
      <dgm:prSet presAssocID="{21DBE16F-7DAE-4927-B24C-DC8DF74EB589}" presName="Child3" presStyleLbl="node1" presStyleIdx="2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8912A07D-EA1E-4573-B832-E4FBC319A24B}" type="pres">
      <dgm:prSet presAssocID="{040AC75F-0BA4-4293-A5D0-BEB927CB3A63}" presName="Accent4" presStyleCnt="0"/>
      <dgm:spPr/>
    </dgm:pt>
    <dgm:pt modelId="{1242CA0F-EAC1-42EF-8B17-A4091F09CBC9}" type="pres">
      <dgm:prSet presAssocID="{040AC75F-0BA4-4293-A5D0-BEB927CB3A63}" presName="Accent" presStyleLbl="bgShp" presStyleIdx="3" presStyleCnt="6"/>
      <dgm:spPr/>
    </dgm:pt>
    <dgm:pt modelId="{43ED0385-5826-4D55-AA40-2FC1C2CDD945}" type="pres">
      <dgm:prSet presAssocID="{040AC75F-0BA4-4293-A5D0-BEB927CB3A63}" presName="Child4" presStyleLbl="node1" presStyleIdx="3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06FAB9CF-8C92-44EC-BC53-781AAF77B55C}" type="pres">
      <dgm:prSet presAssocID="{83983490-A5BB-4107-9FD0-C06AEC41A6D9}" presName="Accent5" presStyleCnt="0"/>
      <dgm:spPr/>
    </dgm:pt>
    <dgm:pt modelId="{BB2B3076-2661-4EA2-9440-0717206500E6}" type="pres">
      <dgm:prSet presAssocID="{83983490-A5BB-4107-9FD0-C06AEC41A6D9}" presName="Accent" presStyleLbl="bgShp" presStyleIdx="4" presStyleCnt="6"/>
      <dgm:spPr/>
    </dgm:pt>
    <dgm:pt modelId="{0A368363-88A9-4CED-B60B-EECC9E29F0EE}" type="pres">
      <dgm:prSet presAssocID="{83983490-A5BB-4107-9FD0-C06AEC41A6D9}" presName="Child5" presStyleLbl="node1" presStyleIdx="4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1BFF07CE-F53D-46AD-8C42-FB09F4229AA1}" type="pres">
      <dgm:prSet presAssocID="{B2BE407A-29B6-46CC-B938-DE4E78801B52}" presName="Accent6" presStyleCnt="0"/>
      <dgm:spPr/>
    </dgm:pt>
    <dgm:pt modelId="{8181831D-9B6E-4C06-9DF1-38BF156E7182}" type="pres">
      <dgm:prSet presAssocID="{B2BE407A-29B6-46CC-B938-DE4E78801B52}" presName="Accent" presStyleLbl="bgShp" presStyleIdx="5" presStyleCnt="6"/>
      <dgm:spPr/>
    </dgm:pt>
    <dgm:pt modelId="{ADA32E26-FBCE-4547-8969-3BCB093D14E9}" type="pres">
      <dgm:prSet presAssocID="{B2BE407A-29B6-46CC-B938-DE4E78801B52}" presName="Child6" presStyleLbl="node1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BCD9A9CA-47EF-457B-B5D6-4D7F85EEF245}" srcId="{85B46C0B-E1F3-458E-A11C-AACD486727B7}" destId="{040AC75F-0BA4-4293-A5D0-BEB927CB3A63}" srcOrd="3" destOrd="0" parTransId="{136D06B0-1BE8-410B-ABEC-5E4DBBA4FAD8}" sibTransId="{AAB04506-DF11-455D-946D-015F9FDF1300}"/>
    <dgm:cxn modelId="{9003E008-50D3-4FCB-A9D2-39E02512068B}" srcId="{85B46C0B-E1F3-458E-A11C-AACD486727B7}" destId="{DC6F738D-6CAE-4AA6-9F25-EB4146F74CBD}" srcOrd="1" destOrd="0" parTransId="{6DBD7475-595B-4440-AE2D-824883C184A2}" sibTransId="{2B3C9772-D0F7-45BE-A4E1-5E96151245D3}"/>
    <dgm:cxn modelId="{ED04927B-3029-4CF1-8E18-46F782D5935C}" type="presOf" srcId="{DC6F738D-6CAE-4AA6-9F25-EB4146F74CBD}" destId="{D69A2D81-42CC-4552-BB38-114413BFA8EA}" srcOrd="0" destOrd="0" presId="urn:microsoft.com/office/officeart/2011/layout/HexagonRadial"/>
    <dgm:cxn modelId="{0E578FC3-A79F-4DF5-881E-A5FF1ED12AF7}" type="presOf" srcId="{230ADE49-C258-43F3-A53B-CE86BC57AD6D}" destId="{09266227-B218-4F26-86FE-DC7E68FADAE9}" srcOrd="0" destOrd="0" presId="urn:microsoft.com/office/officeart/2011/layout/HexagonRadial"/>
    <dgm:cxn modelId="{31A4AC0B-60BE-4AC3-9B19-6D5E79A264C0}" type="presOf" srcId="{6BDFD6EF-5630-4DE5-9B56-1705C1103DF8}" destId="{A87C86D1-EBC0-490A-904A-6D5300A4698D}" srcOrd="0" destOrd="0" presId="urn:microsoft.com/office/officeart/2011/layout/HexagonRadial"/>
    <dgm:cxn modelId="{6F77048C-4E4B-40B4-B7EC-A0F8038A17AB}" srcId="{85B46C0B-E1F3-458E-A11C-AACD486727B7}" destId="{83983490-A5BB-4107-9FD0-C06AEC41A6D9}" srcOrd="4" destOrd="0" parTransId="{55F41E7E-CBBD-407C-ACBF-73964A1C0B7B}" sibTransId="{D8D8BE23-AEA2-40E6-AD4D-D071D89DE35C}"/>
    <dgm:cxn modelId="{CFAF3489-4C6B-4ED5-9F48-02C2A7C67586}" srcId="{6BDFD6EF-5630-4DE5-9B56-1705C1103DF8}" destId="{85B46C0B-E1F3-458E-A11C-AACD486727B7}" srcOrd="0" destOrd="0" parTransId="{DB16F04F-B860-4EA3-9A17-73B7D8AA9A46}" sibTransId="{9D2921EA-FE0F-4D9B-90C9-8D32835E4250}"/>
    <dgm:cxn modelId="{8E767696-4BE6-4C8B-BFCB-7C383F5D2084}" type="presOf" srcId="{B2BE407A-29B6-46CC-B938-DE4E78801B52}" destId="{ADA32E26-FBCE-4547-8969-3BCB093D14E9}" srcOrd="0" destOrd="0" presId="urn:microsoft.com/office/officeart/2011/layout/HexagonRadial"/>
    <dgm:cxn modelId="{3E0560DC-2FD0-440C-B2F1-A4C19542D0D0}" type="presOf" srcId="{85B46C0B-E1F3-458E-A11C-AACD486727B7}" destId="{E75FF39C-2E21-4EE4-B56B-76FCE804EE48}" srcOrd="0" destOrd="0" presId="urn:microsoft.com/office/officeart/2011/layout/HexagonRadial"/>
    <dgm:cxn modelId="{63ACA61F-604F-4477-B614-09FDCF7BCA31}" type="presOf" srcId="{21DBE16F-7DAE-4927-B24C-DC8DF74EB589}" destId="{3C8BE246-A584-4252-8AE1-A0A420235B33}" srcOrd="0" destOrd="0" presId="urn:microsoft.com/office/officeart/2011/layout/HexagonRadial"/>
    <dgm:cxn modelId="{5065A1C9-72F0-4007-A22F-5F136FB1680B}" srcId="{85B46C0B-E1F3-458E-A11C-AACD486727B7}" destId="{230ADE49-C258-43F3-A53B-CE86BC57AD6D}" srcOrd="0" destOrd="0" parTransId="{3813740C-D1B8-449E-B368-C41861A44537}" sibTransId="{7E752ED9-7D02-42A1-AB0F-549ADC123E78}"/>
    <dgm:cxn modelId="{3A82CC26-6005-46AF-BF5B-A7D021776A7A}" type="presOf" srcId="{040AC75F-0BA4-4293-A5D0-BEB927CB3A63}" destId="{43ED0385-5826-4D55-AA40-2FC1C2CDD945}" srcOrd="0" destOrd="0" presId="urn:microsoft.com/office/officeart/2011/layout/HexagonRadial"/>
    <dgm:cxn modelId="{498796FA-F5CB-4252-9FEA-7B162965B089}" srcId="{85B46C0B-E1F3-458E-A11C-AACD486727B7}" destId="{21DBE16F-7DAE-4927-B24C-DC8DF74EB589}" srcOrd="2" destOrd="0" parTransId="{1E930E50-2F2D-46B1-8BEA-FE7C62FA1A55}" sibTransId="{1E971EE7-1370-497A-B50B-9E2BE67A550E}"/>
    <dgm:cxn modelId="{637FD91C-D0FC-4400-AAF2-07F299723B90}" srcId="{85B46C0B-E1F3-458E-A11C-AACD486727B7}" destId="{B2BE407A-29B6-46CC-B938-DE4E78801B52}" srcOrd="5" destOrd="0" parTransId="{FD89AD7D-8D4B-434A-B9B4-BC55A90F4113}" sibTransId="{46A37ECF-0DC6-4B25-AC79-7C7239D57D1F}"/>
    <dgm:cxn modelId="{85FA153E-604C-4E83-9F0C-53F3A648187F}" type="presOf" srcId="{83983490-A5BB-4107-9FD0-C06AEC41A6D9}" destId="{0A368363-88A9-4CED-B60B-EECC9E29F0EE}" srcOrd="0" destOrd="0" presId="urn:microsoft.com/office/officeart/2011/layout/HexagonRadial"/>
    <dgm:cxn modelId="{5064B7AB-C07E-4631-8C8B-A9129F3E485F}" type="presParOf" srcId="{A87C86D1-EBC0-490A-904A-6D5300A4698D}" destId="{E75FF39C-2E21-4EE4-B56B-76FCE804EE48}" srcOrd="0" destOrd="0" presId="urn:microsoft.com/office/officeart/2011/layout/HexagonRadial"/>
    <dgm:cxn modelId="{FC33C1C0-E986-42E6-A5F0-D1127459DB70}" type="presParOf" srcId="{A87C86D1-EBC0-490A-904A-6D5300A4698D}" destId="{5535220E-5426-4FD5-BCA3-792EE29B128A}" srcOrd="1" destOrd="0" presId="urn:microsoft.com/office/officeart/2011/layout/HexagonRadial"/>
    <dgm:cxn modelId="{35618F48-52CA-40A3-95DF-25A204BDE4DC}" type="presParOf" srcId="{5535220E-5426-4FD5-BCA3-792EE29B128A}" destId="{DE5FC00E-EEE1-4B7F-A5CE-0E7CB13B3D30}" srcOrd="0" destOrd="0" presId="urn:microsoft.com/office/officeart/2011/layout/HexagonRadial"/>
    <dgm:cxn modelId="{9D672886-4B9F-43E3-A2A5-05A2A961AF00}" type="presParOf" srcId="{A87C86D1-EBC0-490A-904A-6D5300A4698D}" destId="{09266227-B218-4F26-86FE-DC7E68FADAE9}" srcOrd="2" destOrd="0" presId="urn:microsoft.com/office/officeart/2011/layout/HexagonRadial"/>
    <dgm:cxn modelId="{7D1BC565-5566-46DB-A67F-81DACAA40D3D}" type="presParOf" srcId="{A87C86D1-EBC0-490A-904A-6D5300A4698D}" destId="{27D20D66-6E5E-451E-B3DC-81B7F9B489D9}" srcOrd="3" destOrd="0" presId="urn:microsoft.com/office/officeart/2011/layout/HexagonRadial"/>
    <dgm:cxn modelId="{68535D58-587E-4CA5-85E8-7BB4AEA75AFD}" type="presParOf" srcId="{27D20D66-6E5E-451E-B3DC-81B7F9B489D9}" destId="{FE9BA84A-9C5A-4CEA-878E-46F07E09DEB3}" srcOrd="0" destOrd="0" presId="urn:microsoft.com/office/officeart/2011/layout/HexagonRadial"/>
    <dgm:cxn modelId="{17EB8B2B-358E-4588-8C4E-24794B65227E}" type="presParOf" srcId="{A87C86D1-EBC0-490A-904A-6D5300A4698D}" destId="{D69A2D81-42CC-4552-BB38-114413BFA8EA}" srcOrd="4" destOrd="0" presId="urn:microsoft.com/office/officeart/2011/layout/HexagonRadial"/>
    <dgm:cxn modelId="{90446620-F2D3-4FFF-8940-589091491D68}" type="presParOf" srcId="{A87C86D1-EBC0-490A-904A-6D5300A4698D}" destId="{AA3A9CAC-7B88-418E-84F3-6F5AA61DE6FD}" srcOrd="5" destOrd="0" presId="urn:microsoft.com/office/officeart/2011/layout/HexagonRadial"/>
    <dgm:cxn modelId="{45150595-0E7A-43E8-AD6A-F8D60EDCB773}" type="presParOf" srcId="{AA3A9CAC-7B88-418E-84F3-6F5AA61DE6FD}" destId="{EC4B3354-1FBD-4F6E-97CA-1C3DCF0C9CF0}" srcOrd="0" destOrd="0" presId="urn:microsoft.com/office/officeart/2011/layout/HexagonRadial"/>
    <dgm:cxn modelId="{8C155D71-C88E-406F-9325-3D715AD26177}" type="presParOf" srcId="{A87C86D1-EBC0-490A-904A-6D5300A4698D}" destId="{3C8BE246-A584-4252-8AE1-A0A420235B33}" srcOrd="6" destOrd="0" presId="urn:microsoft.com/office/officeart/2011/layout/HexagonRadial"/>
    <dgm:cxn modelId="{8F0EB2C7-FE14-432D-99CA-586C002B296D}" type="presParOf" srcId="{A87C86D1-EBC0-490A-904A-6D5300A4698D}" destId="{8912A07D-EA1E-4573-B832-E4FBC319A24B}" srcOrd="7" destOrd="0" presId="urn:microsoft.com/office/officeart/2011/layout/HexagonRadial"/>
    <dgm:cxn modelId="{FE1F367D-6B7A-4356-A097-83F03F208945}" type="presParOf" srcId="{8912A07D-EA1E-4573-B832-E4FBC319A24B}" destId="{1242CA0F-EAC1-42EF-8B17-A4091F09CBC9}" srcOrd="0" destOrd="0" presId="urn:microsoft.com/office/officeart/2011/layout/HexagonRadial"/>
    <dgm:cxn modelId="{FE37B610-C3D4-45F6-9238-996D8CF398A6}" type="presParOf" srcId="{A87C86D1-EBC0-490A-904A-6D5300A4698D}" destId="{43ED0385-5826-4D55-AA40-2FC1C2CDD945}" srcOrd="8" destOrd="0" presId="urn:microsoft.com/office/officeart/2011/layout/HexagonRadial"/>
    <dgm:cxn modelId="{EE6487AE-E5FF-4BED-BB08-2B0E698FCDCE}" type="presParOf" srcId="{A87C86D1-EBC0-490A-904A-6D5300A4698D}" destId="{06FAB9CF-8C92-44EC-BC53-781AAF77B55C}" srcOrd="9" destOrd="0" presId="urn:microsoft.com/office/officeart/2011/layout/HexagonRadial"/>
    <dgm:cxn modelId="{37889F14-D2B6-49DD-AD49-0219D0BA9E2B}" type="presParOf" srcId="{06FAB9CF-8C92-44EC-BC53-781AAF77B55C}" destId="{BB2B3076-2661-4EA2-9440-0717206500E6}" srcOrd="0" destOrd="0" presId="urn:microsoft.com/office/officeart/2011/layout/HexagonRadial"/>
    <dgm:cxn modelId="{12E4E87B-313D-4F17-ABD9-D6F8EBBA6153}" type="presParOf" srcId="{A87C86D1-EBC0-490A-904A-6D5300A4698D}" destId="{0A368363-88A9-4CED-B60B-EECC9E29F0EE}" srcOrd="10" destOrd="0" presId="urn:microsoft.com/office/officeart/2011/layout/HexagonRadial"/>
    <dgm:cxn modelId="{1EEFB985-5478-47AE-9079-ABA9F00F406C}" type="presParOf" srcId="{A87C86D1-EBC0-490A-904A-6D5300A4698D}" destId="{1BFF07CE-F53D-46AD-8C42-FB09F4229AA1}" srcOrd="11" destOrd="0" presId="urn:microsoft.com/office/officeart/2011/layout/HexagonRadial"/>
    <dgm:cxn modelId="{69BB5FAA-DD3B-41CF-86EE-47427291BE15}" type="presParOf" srcId="{1BFF07CE-F53D-46AD-8C42-FB09F4229AA1}" destId="{8181831D-9B6E-4C06-9DF1-38BF156E7182}" srcOrd="0" destOrd="0" presId="urn:microsoft.com/office/officeart/2011/layout/HexagonRadial"/>
    <dgm:cxn modelId="{BB8165D2-99BF-4A1D-914F-2F652719D1E8}" type="presParOf" srcId="{A87C86D1-EBC0-490A-904A-6D5300A4698D}" destId="{ADA32E26-FBCE-4547-8969-3BCB093D14E9}" srcOrd="12" destOrd="0" presId="urn:microsoft.com/office/officeart/2011/layout/HexagonRadial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659D64C-A416-450E-A1C9-7D08CC638834}" type="doc">
      <dgm:prSet loTypeId="urn:microsoft.com/office/officeart/2005/8/layout/rings+Icon" loCatId="officeonline" qsTypeId="urn:microsoft.com/office/officeart/2005/8/quickstyle/simple1" qsCatId="simple" csTypeId="urn:microsoft.com/office/officeart/2005/8/colors/accent1_2" csCatId="accent1" phldr="1"/>
      <dgm:spPr/>
    </dgm:pt>
    <dgm:pt modelId="{AE77F24E-DE77-45DC-A348-400459C3B8CC}">
      <dgm:prSet phldrT="[Text]"/>
      <dgm:spPr>
        <a:solidFill>
          <a:schemeClr val="accent4">
            <a:alpha val="50000"/>
          </a:schemeClr>
        </a:solidFill>
      </dgm:spPr>
      <dgm:t>
        <a:bodyPr/>
        <a:lstStyle/>
        <a:p>
          <a:r>
            <a:rPr lang="en-GB" dirty="0"/>
            <a:t>Annual review</a:t>
          </a:r>
        </a:p>
      </dgm:t>
    </dgm:pt>
    <dgm:pt modelId="{D3B6310B-57CA-4D6E-927D-1400D341B2D0}" type="parTrans" cxnId="{64F79F07-E0CC-4D2E-B8F8-6A584D951F90}">
      <dgm:prSet/>
      <dgm:spPr/>
      <dgm:t>
        <a:bodyPr/>
        <a:lstStyle/>
        <a:p>
          <a:endParaRPr lang="en-GB"/>
        </a:p>
      </dgm:t>
    </dgm:pt>
    <dgm:pt modelId="{DE97CBA9-E592-430F-A9DE-2D772FE9FB07}" type="sibTrans" cxnId="{64F79F07-E0CC-4D2E-B8F8-6A584D951F90}">
      <dgm:prSet/>
      <dgm:spPr/>
      <dgm:t>
        <a:bodyPr/>
        <a:lstStyle/>
        <a:p>
          <a:endParaRPr lang="en-GB"/>
        </a:p>
      </dgm:t>
    </dgm:pt>
    <dgm:pt modelId="{6E05EC84-8A62-4A1A-863A-2CACD38F8FC5}">
      <dgm:prSet phldrT="[Text]"/>
      <dgm:spPr>
        <a:solidFill>
          <a:schemeClr val="accent5">
            <a:lumMod val="75000"/>
            <a:alpha val="50000"/>
          </a:schemeClr>
        </a:solidFill>
      </dgm:spPr>
      <dgm:t>
        <a:bodyPr/>
        <a:lstStyle/>
        <a:p>
          <a:r>
            <a:rPr lang="en-GB" dirty="0"/>
            <a:t>Written asthma action plan</a:t>
          </a:r>
        </a:p>
      </dgm:t>
    </dgm:pt>
    <dgm:pt modelId="{975CAB29-E76E-44FC-B9AB-EB5DDE823A08}" type="parTrans" cxnId="{17D760D5-961C-4C6F-81F2-346A61D95603}">
      <dgm:prSet/>
      <dgm:spPr/>
      <dgm:t>
        <a:bodyPr/>
        <a:lstStyle/>
        <a:p>
          <a:endParaRPr lang="en-GB"/>
        </a:p>
      </dgm:t>
    </dgm:pt>
    <dgm:pt modelId="{6D263917-6F06-46D3-8CD7-FEA26C51D9D6}" type="sibTrans" cxnId="{17D760D5-961C-4C6F-81F2-346A61D95603}">
      <dgm:prSet/>
      <dgm:spPr/>
      <dgm:t>
        <a:bodyPr/>
        <a:lstStyle/>
        <a:p>
          <a:endParaRPr lang="en-GB"/>
        </a:p>
      </dgm:t>
    </dgm:pt>
    <dgm:pt modelId="{8703081A-D303-4DAD-9175-CA56D51D0063}">
      <dgm:prSet phldrT="[Text]"/>
      <dgm:spPr/>
      <dgm:t>
        <a:bodyPr/>
        <a:lstStyle/>
        <a:p>
          <a:r>
            <a:rPr lang="en-GB" dirty="0"/>
            <a:t>Inhaler technique check</a:t>
          </a:r>
        </a:p>
      </dgm:t>
    </dgm:pt>
    <dgm:pt modelId="{5D6E95E1-ED35-4AC5-B96B-5CE5BB3E1AA3}" type="parTrans" cxnId="{A00BFFA1-6758-40FE-B95A-1542B2A30A80}">
      <dgm:prSet/>
      <dgm:spPr/>
      <dgm:t>
        <a:bodyPr/>
        <a:lstStyle/>
        <a:p>
          <a:endParaRPr lang="en-GB"/>
        </a:p>
      </dgm:t>
    </dgm:pt>
    <dgm:pt modelId="{7CC3006E-E85C-4202-8110-A56F31C21B3C}" type="sibTrans" cxnId="{A00BFFA1-6758-40FE-B95A-1542B2A30A80}">
      <dgm:prSet/>
      <dgm:spPr/>
      <dgm:t>
        <a:bodyPr/>
        <a:lstStyle/>
        <a:p>
          <a:endParaRPr lang="en-GB"/>
        </a:p>
      </dgm:t>
    </dgm:pt>
    <dgm:pt modelId="{EDCF9CAA-4322-4916-B316-002B9F72012D}" type="pres">
      <dgm:prSet presAssocID="{3659D64C-A416-450E-A1C9-7D08CC638834}" presName="Name0" presStyleCnt="0">
        <dgm:presLayoutVars>
          <dgm:chMax val="7"/>
          <dgm:dir/>
          <dgm:resizeHandles val="exact"/>
        </dgm:presLayoutVars>
      </dgm:prSet>
      <dgm:spPr/>
    </dgm:pt>
    <dgm:pt modelId="{A598AB44-F6C6-4805-AAB9-453797811230}" type="pres">
      <dgm:prSet presAssocID="{3659D64C-A416-450E-A1C9-7D08CC638834}" presName="ellipse1" presStyleLbl="venn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F8A6AF61-E3C0-42FA-8505-1318932396C5}" type="pres">
      <dgm:prSet presAssocID="{3659D64C-A416-450E-A1C9-7D08CC638834}" presName="ellipse2" presStyleLbl="venn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9B4A901F-79CD-4509-A835-883D9B61670C}" type="pres">
      <dgm:prSet presAssocID="{3659D64C-A416-450E-A1C9-7D08CC638834}" presName="ellipse3" presStyleLbl="vennNode1" presStyleIdx="2" presStyleCnt="3" custLinFactNeighborY="-288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17D760D5-961C-4C6F-81F2-346A61D95603}" srcId="{3659D64C-A416-450E-A1C9-7D08CC638834}" destId="{6E05EC84-8A62-4A1A-863A-2CACD38F8FC5}" srcOrd="1" destOrd="0" parTransId="{975CAB29-E76E-44FC-B9AB-EB5DDE823A08}" sibTransId="{6D263917-6F06-46D3-8CD7-FEA26C51D9D6}"/>
    <dgm:cxn modelId="{CF3D4F0F-CAED-409D-A01F-C0DAE231C08F}" type="presOf" srcId="{6E05EC84-8A62-4A1A-863A-2CACD38F8FC5}" destId="{F8A6AF61-E3C0-42FA-8505-1318932396C5}" srcOrd="0" destOrd="0" presId="urn:microsoft.com/office/officeart/2005/8/layout/rings+Icon"/>
    <dgm:cxn modelId="{824516E7-5C2F-4B15-B583-63F3AF9C854B}" type="presOf" srcId="{AE77F24E-DE77-45DC-A348-400459C3B8CC}" destId="{A598AB44-F6C6-4805-AAB9-453797811230}" srcOrd="0" destOrd="0" presId="urn:microsoft.com/office/officeart/2005/8/layout/rings+Icon"/>
    <dgm:cxn modelId="{A00BFFA1-6758-40FE-B95A-1542B2A30A80}" srcId="{3659D64C-A416-450E-A1C9-7D08CC638834}" destId="{8703081A-D303-4DAD-9175-CA56D51D0063}" srcOrd="2" destOrd="0" parTransId="{5D6E95E1-ED35-4AC5-B96B-5CE5BB3E1AA3}" sibTransId="{7CC3006E-E85C-4202-8110-A56F31C21B3C}"/>
    <dgm:cxn modelId="{64F79F07-E0CC-4D2E-B8F8-6A584D951F90}" srcId="{3659D64C-A416-450E-A1C9-7D08CC638834}" destId="{AE77F24E-DE77-45DC-A348-400459C3B8CC}" srcOrd="0" destOrd="0" parTransId="{D3B6310B-57CA-4D6E-927D-1400D341B2D0}" sibTransId="{DE97CBA9-E592-430F-A9DE-2D772FE9FB07}"/>
    <dgm:cxn modelId="{8E7B9874-A708-4F53-B7CE-8034608B07B9}" type="presOf" srcId="{8703081A-D303-4DAD-9175-CA56D51D0063}" destId="{9B4A901F-79CD-4509-A835-883D9B61670C}" srcOrd="0" destOrd="0" presId="urn:microsoft.com/office/officeart/2005/8/layout/rings+Icon"/>
    <dgm:cxn modelId="{4D074589-3443-4114-A2EB-54DF922B342F}" type="presOf" srcId="{3659D64C-A416-450E-A1C9-7D08CC638834}" destId="{EDCF9CAA-4322-4916-B316-002B9F72012D}" srcOrd="0" destOrd="0" presId="urn:microsoft.com/office/officeart/2005/8/layout/rings+Icon"/>
    <dgm:cxn modelId="{EB9A0E9C-E623-45AE-87D0-A6E001889AE6}" type="presParOf" srcId="{EDCF9CAA-4322-4916-B316-002B9F72012D}" destId="{A598AB44-F6C6-4805-AAB9-453797811230}" srcOrd="0" destOrd="0" presId="urn:microsoft.com/office/officeart/2005/8/layout/rings+Icon"/>
    <dgm:cxn modelId="{5A0DAF59-809B-4B88-86BF-C43858AF567C}" type="presParOf" srcId="{EDCF9CAA-4322-4916-B316-002B9F72012D}" destId="{F8A6AF61-E3C0-42FA-8505-1318932396C5}" srcOrd="1" destOrd="0" presId="urn:microsoft.com/office/officeart/2005/8/layout/rings+Icon"/>
    <dgm:cxn modelId="{96161356-CE73-407E-9528-E7A2DB526983}" type="presParOf" srcId="{EDCF9CAA-4322-4916-B316-002B9F72012D}" destId="{9B4A901F-79CD-4509-A835-883D9B61670C}" srcOrd="2" destOrd="0" presId="urn:microsoft.com/office/officeart/2005/8/layout/rings+Ic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DB760F2-634E-4527-81B6-606F59FCD142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</dgm:pt>
    <dgm:pt modelId="{33B00AF0-1AAF-41F2-9511-E857C6EC90B1}">
      <dgm:prSet phldrT="[Text]"/>
      <dgm:spPr/>
      <dgm:t>
        <a:bodyPr/>
        <a:lstStyle/>
        <a:p>
          <a:r>
            <a:rPr lang="en-GB" dirty="0"/>
            <a:t>No symptoms</a:t>
          </a:r>
        </a:p>
      </dgm:t>
    </dgm:pt>
    <dgm:pt modelId="{188A089C-6D48-4522-976F-3D116D566612}" type="parTrans" cxnId="{D7B4DA63-BE5E-4849-8AF4-8ADE700608E1}">
      <dgm:prSet/>
      <dgm:spPr/>
      <dgm:t>
        <a:bodyPr/>
        <a:lstStyle/>
        <a:p>
          <a:endParaRPr lang="en-GB"/>
        </a:p>
      </dgm:t>
    </dgm:pt>
    <dgm:pt modelId="{490D4B46-F7A2-445B-84AD-240788A16413}" type="sibTrans" cxnId="{D7B4DA63-BE5E-4849-8AF4-8ADE700608E1}">
      <dgm:prSet/>
      <dgm:spPr/>
      <dgm:t>
        <a:bodyPr/>
        <a:lstStyle/>
        <a:p>
          <a:endParaRPr lang="en-GB"/>
        </a:p>
      </dgm:t>
    </dgm:pt>
    <dgm:pt modelId="{FE5E83E0-B3EB-4C97-A3B6-C3E796E8A225}">
      <dgm:prSet phldrT="[Text]"/>
      <dgm:spPr/>
      <dgm:t>
        <a:bodyPr/>
        <a:lstStyle/>
        <a:p>
          <a:r>
            <a:rPr lang="en-GB" dirty="0"/>
            <a:t>Too many symptoms</a:t>
          </a:r>
        </a:p>
      </dgm:t>
    </dgm:pt>
    <dgm:pt modelId="{4C67D329-2AA8-4D7B-9935-22A244FB26E5}" type="parTrans" cxnId="{75856222-48D1-45ED-81D9-86F443E233E9}">
      <dgm:prSet/>
      <dgm:spPr/>
      <dgm:t>
        <a:bodyPr/>
        <a:lstStyle/>
        <a:p>
          <a:endParaRPr lang="en-GB"/>
        </a:p>
      </dgm:t>
    </dgm:pt>
    <dgm:pt modelId="{7FAE5A8F-D6BD-4830-9B3E-1BEBC73A0F2D}" type="sibTrans" cxnId="{75856222-48D1-45ED-81D9-86F443E233E9}">
      <dgm:prSet/>
      <dgm:spPr/>
      <dgm:t>
        <a:bodyPr/>
        <a:lstStyle/>
        <a:p>
          <a:endParaRPr lang="en-GB"/>
        </a:p>
      </dgm:t>
    </dgm:pt>
    <dgm:pt modelId="{F588DCF9-5DF6-465C-86B7-75E978884C84}">
      <dgm:prSet phldrT="[Text]"/>
      <dgm:spPr/>
      <dgm:t>
        <a:bodyPr/>
        <a:lstStyle/>
        <a:p>
          <a:r>
            <a:rPr lang="en-GB" dirty="0"/>
            <a:t>Exacerbation</a:t>
          </a:r>
        </a:p>
      </dgm:t>
    </dgm:pt>
    <dgm:pt modelId="{66D0E46D-EB4D-4D1C-8AF9-13D1348B0A57}" type="parTrans" cxnId="{E21F5E7B-617E-48B0-9E98-24507B92E34B}">
      <dgm:prSet/>
      <dgm:spPr/>
      <dgm:t>
        <a:bodyPr/>
        <a:lstStyle/>
        <a:p>
          <a:endParaRPr lang="en-GB"/>
        </a:p>
      </dgm:t>
    </dgm:pt>
    <dgm:pt modelId="{AB373C69-E837-43A0-8013-61BF23B3831D}" type="sibTrans" cxnId="{E21F5E7B-617E-48B0-9E98-24507B92E34B}">
      <dgm:prSet/>
      <dgm:spPr/>
      <dgm:t>
        <a:bodyPr/>
        <a:lstStyle/>
        <a:p>
          <a:endParaRPr lang="en-GB"/>
        </a:p>
      </dgm:t>
    </dgm:pt>
    <dgm:pt modelId="{5AD40A12-58F4-49FB-8060-8377D0804EE3}">
      <dgm:prSet/>
      <dgm:spPr/>
      <dgm:t>
        <a:bodyPr/>
        <a:lstStyle/>
        <a:p>
          <a:r>
            <a:rPr lang="en-GB" dirty="0"/>
            <a:t>Symptoms</a:t>
          </a:r>
        </a:p>
      </dgm:t>
    </dgm:pt>
    <dgm:pt modelId="{6C342277-4C83-49F7-8E1C-8C918EE4CCE9}" type="parTrans" cxnId="{75B41A1C-FF60-4C5D-8C8A-794A9A26A8CF}">
      <dgm:prSet/>
      <dgm:spPr/>
      <dgm:t>
        <a:bodyPr/>
        <a:lstStyle/>
        <a:p>
          <a:endParaRPr lang="en-GB"/>
        </a:p>
      </dgm:t>
    </dgm:pt>
    <dgm:pt modelId="{7A5366D0-3FE6-4D0F-8AB4-86F2507161A3}" type="sibTrans" cxnId="{75B41A1C-FF60-4C5D-8C8A-794A9A26A8CF}">
      <dgm:prSet/>
      <dgm:spPr/>
      <dgm:t>
        <a:bodyPr/>
        <a:lstStyle/>
        <a:p>
          <a:endParaRPr lang="en-GB"/>
        </a:p>
      </dgm:t>
    </dgm:pt>
    <dgm:pt modelId="{9CFDD186-69E7-4416-8183-036CD4388D61}">
      <dgm:prSet/>
      <dgm:spPr/>
      <dgm:t>
        <a:bodyPr/>
        <a:lstStyle/>
        <a:p>
          <a:r>
            <a:rPr lang="en-GB" dirty="0"/>
            <a:t>Admission</a:t>
          </a:r>
        </a:p>
      </dgm:t>
    </dgm:pt>
    <dgm:pt modelId="{1122E0F8-2E0E-4058-85D5-FB4AF72ACC2E}" type="parTrans" cxnId="{3AF7CFF4-320D-46E4-8DF3-B6A156BEE2FD}">
      <dgm:prSet/>
      <dgm:spPr/>
      <dgm:t>
        <a:bodyPr/>
        <a:lstStyle/>
        <a:p>
          <a:endParaRPr lang="en-GB"/>
        </a:p>
      </dgm:t>
    </dgm:pt>
    <dgm:pt modelId="{306598CF-A932-4322-9DE5-18AA11174420}" type="sibTrans" cxnId="{3AF7CFF4-320D-46E4-8DF3-B6A156BEE2FD}">
      <dgm:prSet/>
      <dgm:spPr/>
      <dgm:t>
        <a:bodyPr/>
        <a:lstStyle/>
        <a:p>
          <a:endParaRPr lang="en-GB"/>
        </a:p>
      </dgm:t>
    </dgm:pt>
    <dgm:pt modelId="{262D8C10-3459-4DB3-A5A1-072DFA3AF238}">
      <dgm:prSet/>
      <dgm:spPr/>
      <dgm:t>
        <a:bodyPr/>
        <a:lstStyle/>
        <a:p>
          <a:r>
            <a:rPr lang="en-GB" dirty="0"/>
            <a:t>Specialist</a:t>
          </a:r>
        </a:p>
      </dgm:t>
    </dgm:pt>
    <dgm:pt modelId="{1E4BC6D7-248C-4CD2-A162-750F536D7E21}" type="parTrans" cxnId="{FABF9B6B-FD73-4ACF-A986-A2AA1795910B}">
      <dgm:prSet/>
      <dgm:spPr/>
      <dgm:t>
        <a:bodyPr/>
        <a:lstStyle/>
        <a:p>
          <a:endParaRPr lang="en-GB"/>
        </a:p>
      </dgm:t>
    </dgm:pt>
    <dgm:pt modelId="{0043C184-BBF3-4739-85D0-2E41CE7C9770}" type="sibTrans" cxnId="{FABF9B6B-FD73-4ACF-A986-A2AA1795910B}">
      <dgm:prSet/>
      <dgm:spPr/>
      <dgm:t>
        <a:bodyPr/>
        <a:lstStyle/>
        <a:p>
          <a:endParaRPr lang="en-GB"/>
        </a:p>
      </dgm:t>
    </dgm:pt>
    <dgm:pt modelId="{B75B8324-4137-4923-A8B7-8E3ADB61B04A}" type="pres">
      <dgm:prSet presAssocID="{DDB760F2-634E-4527-81B6-606F59FCD142}" presName="Name0" presStyleCnt="0">
        <dgm:presLayoutVars>
          <dgm:dir/>
          <dgm:resizeHandles val="exact"/>
        </dgm:presLayoutVars>
      </dgm:prSet>
      <dgm:spPr/>
    </dgm:pt>
    <dgm:pt modelId="{382DBDCC-AB0C-4ADD-982A-878176970EE4}" type="pres">
      <dgm:prSet presAssocID="{33B00AF0-1AAF-41F2-9511-E857C6EC90B1}" presName="parTxOnly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4C99793C-6207-4143-AFB4-316C6957E117}" type="pres">
      <dgm:prSet presAssocID="{490D4B46-F7A2-445B-84AD-240788A16413}" presName="parSpace" presStyleCnt="0"/>
      <dgm:spPr/>
    </dgm:pt>
    <dgm:pt modelId="{6423E0A7-3F0C-422D-9E15-8A42E41E2DF2}" type="pres">
      <dgm:prSet presAssocID="{5AD40A12-58F4-49FB-8060-8377D0804EE3}" presName="parTxOnly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0185C9D3-CF33-4902-8A90-2331859C2270}" type="pres">
      <dgm:prSet presAssocID="{7A5366D0-3FE6-4D0F-8AB4-86F2507161A3}" presName="parSpace" presStyleCnt="0"/>
      <dgm:spPr/>
    </dgm:pt>
    <dgm:pt modelId="{6E6A2928-1CCB-4F9A-ACC8-B72B060E025E}" type="pres">
      <dgm:prSet presAssocID="{FE5E83E0-B3EB-4C97-A3B6-C3E796E8A225}" presName="parTxOnly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EFF09A29-10B3-45D4-A2DC-532E37EF5594}" type="pres">
      <dgm:prSet presAssocID="{7FAE5A8F-D6BD-4830-9B3E-1BEBC73A0F2D}" presName="parSpace" presStyleCnt="0"/>
      <dgm:spPr/>
    </dgm:pt>
    <dgm:pt modelId="{0E358E0A-BB0E-443A-B05C-EB4D0B083E96}" type="pres">
      <dgm:prSet presAssocID="{F588DCF9-5DF6-465C-86B7-75E978884C84}" presName="parTxOnly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28EC9949-9293-42D3-A987-D28FF4A92654}" type="pres">
      <dgm:prSet presAssocID="{AB373C69-E837-43A0-8013-61BF23B3831D}" presName="parSpace" presStyleCnt="0"/>
      <dgm:spPr/>
    </dgm:pt>
    <dgm:pt modelId="{97EBB44F-740A-44BA-9A70-3B5CEEDDC167}" type="pres">
      <dgm:prSet presAssocID="{9CFDD186-69E7-4416-8183-036CD4388D61}" presName="parTxOnly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D25C88B5-7DD5-4EC1-8885-37DFBA795875}" type="pres">
      <dgm:prSet presAssocID="{306598CF-A932-4322-9DE5-18AA11174420}" presName="parSpace" presStyleCnt="0"/>
      <dgm:spPr/>
    </dgm:pt>
    <dgm:pt modelId="{038A2329-2B1B-4D60-9E7C-CB8A77A18682}" type="pres">
      <dgm:prSet presAssocID="{262D8C10-3459-4DB3-A5A1-072DFA3AF238}" presName="parTxOnly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E21F5E7B-617E-48B0-9E98-24507B92E34B}" srcId="{DDB760F2-634E-4527-81B6-606F59FCD142}" destId="{F588DCF9-5DF6-465C-86B7-75E978884C84}" srcOrd="3" destOrd="0" parTransId="{66D0E46D-EB4D-4D1C-8AF9-13D1348B0A57}" sibTransId="{AB373C69-E837-43A0-8013-61BF23B3831D}"/>
    <dgm:cxn modelId="{3AF7CFF4-320D-46E4-8DF3-B6A156BEE2FD}" srcId="{DDB760F2-634E-4527-81B6-606F59FCD142}" destId="{9CFDD186-69E7-4416-8183-036CD4388D61}" srcOrd="4" destOrd="0" parTransId="{1122E0F8-2E0E-4058-85D5-FB4AF72ACC2E}" sibTransId="{306598CF-A932-4322-9DE5-18AA11174420}"/>
    <dgm:cxn modelId="{983DECC8-0FEF-4E29-8EFB-026BA0DB62AD}" type="presOf" srcId="{5AD40A12-58F4-49FB-8060-8377D0804EE3}" destId="{6423E0A7-3F0C-422D-9E15-8A42E41E2DF2}" srcOrd="0" destOrd="0" presId="urn:microsoft.com/office/officeart/2005/8/layout/hChevron3"/>
    <dgm:cxn modelId="{DE2FAA30-A2B0-420A-9F23-2191C0E15E9F}" type="presOf" srcId="{9CFDD186-69E7-4416-8183-036CD4388D61}" destId="{97EBB44F-740A-44BA-9A70-3B5CEEDDC167}" srcOrd="0" destOrd="0" presId="urn:microsoft.com/office/officeart/2005/8/layout/hChevron3"/>
    <dgm:cxn modelId="{D230670A-46E6-4BDD-88F9-D03E9CC3D941}" type="presOf" srcId="{F588DCF9-5DF6-465C-86B7-75E978884C84}" destId="{0E358E0A-BB0E-443A-B05C-EB4D0B083E96}" srcOrd="0" destOrd="0" presId="urn:microsoft.com/office/officeart/2005/8/layout/hChevron3"/>
    <dgm:cxn modelId="{4280F3A4-123B-4D7C-B5C0-0AACF64CEB74}" type="presOf" srcId="{33B00AF0-1AAF-41F2-9511-E857C6EC90B1}" destId="{382DBDCC-AB0C-4ADD-982A-878176970EE4}" srcOrd="0" destOrd="0" presId="urn:microsoft.com/office/officeart/2005/8/layout/hChevron3"/>
    <dgm:cxn modelId="{D7B4DA63-BE5E-4849-8AF4-8ADE700608E1}" srcId="{DDB760F2-634E-4527-81B6-606F59FCD142}" destId="{33B00AF0-1AAF-41F2-9511-E857C6EC90B1}" srcOrd="0" destOrd="0" parTransId="{188A089C-6D48-4522-976F-3D116D566612}" sibTransId="{490D4B46-F7A2-445B-84AD-240788A16413}"/>
    <dgm:cxn modelId="{B03DFACB-425C-40E6-9209-E0AD8C696AC4}" type="presOf" srcId="{262D8C10-3459-4DB3-A5A1-072DFA3AF238}" destId="{038A2329-2B1B-4D60-9E7C-CB8A77A18682}" srcOrd="0" destOrd="0" presId="urn:microsoft.com/office/officeart/2005/8/layout/hChevron3"/>
    <dgm:cxn modelId="{31A43DB8-ED39-49BE-86F4-D433D9F1D514}" type="presOf" srcId="{DDB760F2-634E-4527-81B6-606F59FCD142}" destId="{B75B8324-4137-4923-A8B7-8E3ADB61B04A}" srcOrd="0" destOrd="0" presId="urn:microsoft.com/office/officeart/2005/8/layout/hChevron3"/>
    <dgm:cxn modelId="{3EBA5528-A777-4A46-9BDE-1258488D5024}" type="presOf" srcId="{FE5E83E0-B3EB-4C97-A3B6-C3E796E8A225}" destId="{6E6A2928-1CCB-4F9A-ACC8-B72B060E025E}" srcOrd="0" destOrd="0" presId="urn:microsoft.com/office/officeart/2005/8/layout/hChevron3"/>
    <dgm:cxn modelId="{75B41A1C-FF60-4C5D-8C8A-794A9A26A8CF}" srcId="{DDB760F2-634E-4527-81B6-606F59FCD142}" destId="{5AD40A12-58F4-49FB-8060-8377D0804EE3}" srcOrd="1" destOrd="0" parTransId="{6C342277-4C83-49F7-8E1C-8C918EE4CCE9}" sibTransId="{7A5366D0-3FE6-4D0F-8AB4-86F2507161A3}"/>
    <dgm:cxn modelId="{FABF9B6B-FD73-4ACF-A986-A2AA1795910B}" srcId="{DDB760F2-634E-4527-81B6-606F59FCD142}" destId="{262D8C10-3459-4DB3-A5A1-072DFA3AF238}" srcOrd="5" destOrd="0" parTransId="{1E4BC6D7-248C-4CD2-A162-750F536D7E21}" sibTransId="{0043C184-BBF3-4739-85D0-2E41CE7C9770}"/>
    <dgm:cxn modelId="{75856222-48D1-45ED-81D9-86F443E233E9}" srcId="{DDB760F2-634E-4527-81B6-606F59FCD142}" destId="{FE5E83E0-B3EB-4C97-A3B6-C3E796E8A225}" srcOrd="2" destOrd="0" parTransId="{4C67D329-2AA8-4D7B-9935-22A244FB26E5}" sibTransId="{7FAE5A8F-D6BD-4830-9B3E-1BEBC73A0F2D}"/>
    <dgm:cxn modelId="{17CDA02A-A835-4534-B2BC-B74B17914280}" type="presParOf" srcId="{B75B8324-4137-4923-A8B7-8E3ADB61B04A}" destId="{382DBDCC-AB0C-4ADD-982A-878176970EE4}" srcOrd="0" destOrd="0" presId="urn:microsoft.com/office/officeart/2005/8/layout/hChevron3"/>
    <dgm:cxn modelId="{84F8E4D0-061C-436A-BB7E-72B5E546EDCF}" type="presParOf" srcId="{B75B8324-4137-4923-A8B7-8E3ADB61B04A}" destId="{4C99793C-6207-4143-AFB4-316C6957E117}" srcOrd="1" destOrd="0" presId="urn:microsoft.com/office/officeart/2005/8/layout/hChevron3"/>
    <dgm:cxn modelId="{7B394E60-76ED-40AF-B64D-D2B3EC2B1193}" type="presParOf" srcId="{B75B8324-4137-4923-A8B7-8E3ADB61B04A}" destId="{6423E0A7-3F0C-422D-9E15-8A42E41E2DF2}" srcOrd="2" destOrd="0" presId="urn:microsoft.com/office/officeart/2005/8/layout/hChevron3"/>
    <dgm:cxn modelId="{38B05743-672D-4C85-919F-E0282388D711}" type="presParOf" srcId="{B75B8324-4137-4923-A8B7-8E3ADB61B04A}" destId="{0185C9D3-CF33-4902-8A90-2331859C2270}" srcOrd="3" destOrd="0" presId="urn:microsoft.com/office/officeart/2005/8/layout/hChevron3"/>
    <dgm:cxn modelId="{F3C8D300-5549-4A08-95FF-E3759862C361}" type="presParOf" srcId="{B75B8324-4137-4923-A8B7-8E3ADB61B04A}" destId="{6E6A2928-1CCB-4F9A-ACC8-B72B060E025E}" srcOrd="4" destOrd="0" presId="urn:microsoft.com/office/officeart/2005/8/layout/hChevron3"/>
    <dgm:cxn modelId="{D12D33D4-BB2E-44A0-B477-EEB0305C56A6}" type="presParOf" srcId="{B75B8324-4137-4923-A8B7-8E3ADB61B04A}" destId="{EFF09A29-10B3-45D4-A2DC-532E37EF5594}" srcOrd="5" destOrd="0" presId="urn:microsoft.com/office/officeart/2005/8/layout/hChevron3"/>
    <dgm:cxn modelId="{8850BB5B-A3F4-4814-84E5-FE268CF816A7}" type="presParOf" srcId="{B75B8324-4137-4923-A8B7-8E3ADB61B04A}" destId="{0E358E0A-BB0E-443A-B05C-EB4D0B083E96}" srcOrd="6" destOrd="0" presId="urn:microsoft.com/office/officeart/2005/8/layout/hChevron3"/>
    <dgm:cxn modelId="{44BD825D-5EB5-496B-8C88-57E7AF0B27E3}" type="presParOf" srcId="{B75B8324-4137-4923-A8B7-8E3ADB61B04A}" destId="{28EC9949-9293-42D3-A987-D28FF4A92654}" srcOrd="7" destOrd="0" presId="urn:microsoft.com/office/officeart/2005/8/layout/hChevron3"/>
    <dgm:cxn modelId="{F9DF70A0-077A-4E31-8175-899BF73A116B}" type="presParOf" srcId="{B75B8324-4137-4923-A8B7-8E3ADB61B04A}" destId="{97EBB44F-740A-44BA-9A70-3B5CEEDDC167}" srcOrd="8" destOrd="0" presId="urn:microsoft.com/office/officeart/2005/8/layout/hChevron3"/>
    <dgm:cxn modelId="{AAAF10B6-4630-438C-9458-E8EB8373282C}" type="presParOf" srcId="{B75B8324-4137-4923-A8B7-8E3ADB61B04A}" destId="{D25C88B5-7DD5-4EC1-8885-37DFBA795875}" srcOrd="9" destOrd="0" presId="urn:microsoft.com/office/officeart/2005/8/layout/hChevron3"/>
    <dgm:cxn modelId="{4055122A-9AD6-420E-8EB7-E2E397F22393}" type="presParOf" srcId="{B75B8324-4137-4923-A8B7-8E3ADB61B04A}" destId="{038A2329-2B1B-4D60-9E7C-CB8A77A18682}" srcOrd="1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DB760F2-634E-4527-81B6-606F59FCD142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</dgm:pt>
    <dgm:pt modelId="{33B00AF0-1AAF-41F2-9511-E857C6EC90B1}">
      <dgm:prSet phldrT="[Text]"/>
      <dgm:spPr/>
      <dgm:t>
        <a:bodyPr/>
        <a:lstStyle/>
        <a:p>
          <a:r>
            <a:rPr lang="en-GB" dirty="0"/>
            <a:t>No symptoms</a:t>
          </a:r>
        </a:p>
      </dgm:t>
    </dgm:pt>
    <dgm:pt modelId="{188A089C-6D48-4522-976F-3D116D566612}" type="parTrans" cxnId="{D7B4DA63-BE5E-4849-8AF4-8ADE700608E1}">
      <dgm:prSet/>
      <dgm:spPr/>
      <dgm:t>
        <a:bodyPr/>
        <a:lstStyle/>
        <a:p>
          <a:endParaRPr lang="en-GB"/>
        </a:p>
      </dgm:t>
    </dgm:pt>
    <dgm:pt modelId="{490D4B46-F7A2-445B-84AD-240788A16413}" type="sibTrans" cxnId="{D7B4DA63-BE5E-4849-8AF4-8ADE700608E1}">
      <dgm:prSet/>
      <dgm:spPr/>
      <dgm:t>
        <a:bodyPr/>
        <a:lstStyle/>
        <a:p>
          <a:endParaRPr lang="en-GB"/>
        </a:p>
      </dgm:t>
    </dgm:pt>
    <dgm:pt modelId="{FE5E83E0-B3EB-4C97-A3B6-C3E796E8A225}">
      <dgm:prSet phldrT="[Text]"/>
      <dgm:spPr/>
      <dgm:t>
        <a:bodyPr/>
        <a:lstStyle/>
        <a:p>
          <a:r>
            <a:rPr lang="en-GB" dirty="0"/>
            <a:t>Too many symptoms</a:t>
          </a:r>
        </a:p>
      </dgm:t>
    </dgm:pt>
    <dgm:pt modelId="{4C67D329-2AA8-4D7B-9935-22A244FB26E5}" type="parTrans" cxnId="{75856222-48D1-45ED-81D9-86F443E233E9}">
      <dgm:prSet/>
      <dgm:spPr/>
      <dgm:t>
        <a:bodyPr/>
        <a:lstStyle/>
        <a:p>
          <a:endParaRPr lang="en-GB"/>
        </a:p>
      </dgm:t>
    </dgm:pt>
    <dgm:pt modelId="{7FAE5A8F-D6BD-4830-9B3E-1BEBC73A0F2D}" type="sibTrans" cxnId="{75856222-48D1-45ED-81D9-86F443E233E9}">
      <dgm:prSet/>
      <dgm:spPr/>
      <dgm:t>
        <a:bodyPr/>
        <a:lstStyle/>
        <a:p>
          <a:endParaRPr lang="en-GB"/>
        </a:p>
      </dgm:t>
    </dgm:pt>
    <dgm:pt modelId="{F588DCF9-5DF6-465C-86B7-75E978884C84}">
      <dgm:prSet phldrT="[Text]"/>
      <dgm:spPr/>
      <dgm:t>
        <a:bodyPr/>
        <a:lstStyle/>
        <a:p>
          <a:r>
            <a:rPr lang="en-GB" dirty="0"/>
            <a:t>Exacerbation</a:t>
          </a:r>
        </a:p>
      </dgm:t>
    </dgm:pt>
    <dgm:pt modelId="{66D0E46D-EB4D-4D1C-8AF9-13D1348B0A57}" type="parTrans" cxnId="{E21F5E7B-617E-48B0-9E98-24507B92E34B}">
      <dgm:prSet/>
      <dgm:spPr/>
      <dgm:t>
        <a:bodyPr/>
        <a:lstStyle/>
        <a:p>
          <a:endParaRPr lang="en-GB"/>
        </a:p>
      </dgm:t>
    </dgm:pt>
    <dgm:pt modelId="{AB373C69-E837-43A0-8013-61BF23B3831D}" type="sibTrans" cxnId="{E21F5E7B-617E-48B0-9E98-24507B92E34B}">
      <dgm:prSet/>
      <dgm:spPr/>
      <dgm:t>
        <a:bodyPr/>
        <a:lstStyle/>
        <a:p>
          <a:endParaRPr lang="en-GB"/>
        </a:p>
      </dgm:t>
    </dgm:pt>
    <dgm:pt modelId="{5AD40A12-58F4-49FB-8060-8377D0804EE3}">
      <dgm:prSet/>
      <dgm:spPr/>
      <dgm:t>
        <a:bodyPr/>
        <a:lstStyle/>
        <a:p>
          <a:r>
            <a:rPr lang="en-GB" dirty="0"/>
            <a:t>Symptoms</a:t>
          </a:r>
        </a:p>
      </dgm:t>
    </dgm:pt>
    <dgm:pt modelId="{6C342277-4C83-49F7-8E1C-8C918EE4CCE9}" type="parTrans" cxnId="{75B41A1C-FF60-4C5D-8C8A-794A9A26A8CF}">
      <dgm:prSet/>
      <dgm:spPr/>
      <dgm:t>
        <a:bodyPr/>
        <a:lstStyle/>
        <a:p>
          <a:endParaRPr lang="en-GB"/>
        </a:p>
      </dgm:t>
    </dgm:pt>
    <dgm:pt modelId="{7A5366D0-3FE6-4D0F-8AB4-86F2507161A3}" type="sibTrans" cxnId="{75B41A1C-FF60-4C5D-8C8A-794A9A26A8CF}">
      <dgm:prSet/>
      <dgm:spPr/>
      <dgm:t>
        <a:bodyPr/>
        <a:lstStyle/>
        <a:p>
          <a:endParaRPr lang="en-GB"/>
        </a:p>
      </dgm:t>
    </dgm:pt>
    <dgm:pt modelId="{9CFDD186-69E7-4416-8183-036CD4388D61}">
      <dgm:prSet/>
      <dgm:spPr/>
      <dgm:t>
        <a:bodyPr/>
        <a:lstStyle/>
        <a:p>
          <a:r>
            <a:rPr lang="en-GB" dirty="0"/>
            <a:t>Admission</a:t>
          </a:r>
        </a:p>
      </dgm:t>
    </dgm:pt>
    <dgm:pt modelId="{1122E0F8-2E0E-4058-85D5-FB4AF72ACC2E}" type="parTrans" cxnId="{3AF7CFF4-320D-46E4-8DF3-B6A156BEE2FD}">
      <dgm:prSet/>
      <dgm:spPr/>
      <dgm:t>
        <a:bodyPr/>
        <a:lstStyle/>
        <a:p>
          <a:endParaRPr lang="en-GB"/>
        </a:p>
      </dgm:t>
    </dgm:pt>
    <dgm:pt modelId="{306598CF-A932-4322-9DE5-18AA11174420}" type="sibTrans" cxnId="{3AF7CFF4-320D-46E4-8DF3-B6A156BEE2FD}">
      <dgm:prSet/>
      <dgm:spPr/>
      <dgm:t>
        <a:bodyPr/>
        <a:lstStyle/>
        <a:p>
          <a:endParaRPr lang="en-GB"/>
        </a:p>
      </dgm:t>
    </dgm:pt>
    <dgm:pt modelId="{262D8C10-3459-4DB3-A5A1-072DFA3AF238}">
      <dgm:prSet/>
      <dgm:spPr/>
      <dgm:t>
        <a:bodyPr/>
        <a:lstStyle/>
        <a:p>
          <a:r>
            <a:rPr lang="en-GB" dirty="0"/>
            <a:t>Specialist</a:t>
          </a:r>
        </a:p>
      </dgm:t>
    </dgm:pt>
    <dgm:pt modelId="{1E4BC6D7-248C-4CD2-A162-750F536D7E21}" type="parTrans" cxnId="{FABF9B6B-FD73-4ACF-A986-A2AA1795910B}">
      <dgm:prSet/>
      <dgm:spPr/>
      <dgm:t>
        <a:bodyPr/>
        <a:lstStyle/>
        <a:p>
          <a:endParaRPr lang="en-GB"/>
        </a:p>
      </dgm:t>
    </dgm:pt>
    <dgm:pt modelId="{0043C184-BBF3-4739-85D0-2E41CE7C9770}" type="sibTrans" cxnId="{FABF9B6B-FD73-4ACF-A986-A2AA1795910B}">
      <dgm:prSet/>
      <dgm:spPr/>
      <dgm:t>
        <a:bodyPr/>
        <a:lstStyle/>
        <a:p>
          <a:endParaRPr lang="en-GB"/>
        </a:p>
      </dgm:t>
    </dgm:pt>
    <dgm:pt modelId="{B75B8324-4137-4923-A8B7-8E3ADB61B04A}" type="pres">
      <dgm:prSet presAssocID="{DDB760F2-634E-4527-81B6-606F59FCD142}" presName="Name0" presStyleCnt="0">
        <dgm:presLayoutVars>
          <dgm:dir/>
          <dgm:resizeHandles val="exact"/>
        </dgm:presLayoutVars>
      </dgm:prSet>
      <dgm:spPr/>
    </dgm:pt>
    <dgm:pt modelId="{382DBDCC-AB0C-4ADD-982A-878176970EE4}" type="pres">
      <dgm:prSet presAssocID="{33B00AF0-1AAF-41F2-9511-E857C6EC90B1}" presName="parTxOnly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4C99793C-6207-4143-AFB4-316C6957E117}" type="pres">
      <dgm:prSet presAssocID="{490D4B46-F7A2-445B-84AD-240788A16413}" presName="parSpace" presStyleCnt="0"/>
      <dgm:spPr/>
    </dgm:pt>
    <dgm:pt modelId="{6423E0A7-3F0C-422D-9E15-8A42E41E2DF2}" type="pres">
      <dgm:prSet presAssocID="{5AD40A12-58F4-49FB-8060-8377D0804EE3}" presName="parTxOnly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0185C9D3-CF33-4902-8A90-2331859C2270}" type="pres">
      <dgm:prSet presAssocID="{7A5366D0-3FE6-4D0F-8AB4-86F2507161A3}" presName="parSpace" presStyleCnt="0"/>
      <dgm:spPr/>
    </dgm:pt>
    <dgm:pt modelId="{6E6A2928-1CCB-4F9A-ACC8-B72B060E025E}" type="pres">
      <dgm:prSet presAssocID="{FE5E83E0-B3EB-4C97-A3B6-C3E796E8A225}" presName="parTxOnly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EFF09A29-10B3-45D4-A2DC-532E37EF5594}" type="pres">
      <dgm:prSet presAssocID="{7FAE5A8F-D6BD-4830-9B3E-1BEBC73A0F2D}" presName="parSpace" presStyleCnt="0"/>
      <dgm:spPr/>
    </dgm:pt>
    <dgm:pt modelId="{0E358E0A-BB0E-443A-B05C-EB4D0B083E96}" type="pres">
      <dgm:prSet presAssocID="{F588DCF9-5DF6-465C-86B7-75E978884C84}" presName="parTxOnly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28EC9949-9293-42D3-A987-D28FF4A92654}" type="pres">
      <dgm:prSet presAssocID="{AB373C69-E837-43A0-8013-61BF23B3831D}" presName="parSpace" presStyleCnt="0"/>
      <dgm:spPr/>
    </dgm:pt>
    <dgm:pt modelId="{97EBB44F-740A-44BA-9A70-3B5CEEDDC167}" type="pres">
      <dgm:prSet presAssocID="{9CFDD186-69E7-4416-8183-036CD4388D61}" presName="parTxOnly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D25C88B5-7DD5-4EC1-8885-37DFBA795875}" type="pres">
      <dgm:prSet presAssocID="{306598CF-A932-4322-9DE5-18AA11174420}" presName="parSpace" presStyleCnt="0"/>
      <dgm:spPr/>
    </dgm:pt>
    <dgm:pt modelId="{038A2329-2B1B-4D60-9E7C-CB8A77A18682}" type="pres">
      <dgm:prSet presAssocID="{262D8C10-3459-4DB3-A5A1-072DFA3AF238}" presName="parTxOnly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3AF7CFF4-320D-46E4-8DF3-B6A156BEE2FD}" srcId="{DDB760F2-634E-4527-81B6-606F59FCD142}" destId="{9CFDD186-69E7-4416-8183-036CD4388D61}" srcOrd="4" destOrd="0" parTransId="{1122E0F8-2E0E-4058-85D5-FB4AF72ACC2E}" sibTransId="{306598CF-A932-4322-9DE5-18AA11174420}"/>
    <dgm:cxn modelId="{FFC9B412-42A1-4EE6-83A7-938197F4AE6F}" type="presOf" srcId="{FE5E83E0-B3EB-4C97-A3B6-C3E796E8A225}" destId="{6E6A2928-1CCB-4F9A-ACC8-B72B060E025E}" srcOrd="0" destOrd="0" presId="urn:microsoft.com/office/officeart/2005/8/layout/hChevron3"/>
    <dgm:cxn modelId="{E21F5E7B-617E-48B0-9E98-24507B92E34B}" srcId="{DDB760F2-634E-4527-81B6-606F59FCD142}" destId="{F588DCF9-5DF6-465C-86B7-75E978884C84}" srcOrd="3" destOrd="0" parTransId="{66D0E46D-EB4D-4D1C-8AF9-13D1348B0A57}" sibTransId="{AB373C69-E837-43A0-8013-61BF23B3831D}"/>
    <dgm:cxn modelId="{247B7CBD-740E-4731-8E0A-E0E2D5C62AFE}" type="presOf" srcId="{F588DCF9-5DF6-465C-86B7-75E978884C84}" destId="{0E358E0A-BB0E-443A-B05C-EB4D0B083E96}" srcOrd="0" destOrd="0" presId="urn:microsoft.com/office/officeart/2005/8/layout/hChevron3"/>
    <dgm:cxn modelId="{75B41A1C-FF60-4C5D-8C8A-794A9A26A8CF}" srcId="{DDB760F2-634E-4527-81B6-606F59FCD142}" destId="{5AD40A12-58F4-49FB-8060-8377D0804EE3}" srcOrd="1" destOrd="0" parTransId="{6C342277-4C83-49F7-8E1C-8C918EE4CCE9}" sibTransId="{7A5366D0-3FE6-4D0F-8AB4-86F2507161A3}"/>
    <dgm:cxn modelId="{EF008559-3C7C-4FDB-95FD-1FD063AA6F2A}" type="presOf" srcId="{33B00AF0-1AAF-41F2-9511-E857C6EC90B1}" destId="{382DBDCC-AB0C-4ADD-982A-878176970EE4}" srcOrd="0" destOrd="0" presId="urn:microsoft.com/office/officeart/2005/8/layout/hChevron3"/>
    <dgm:cxn modelId="{E1D17792-1E34-42DF-BFFF-68CE6E09E665}" type="presOf" srcId="{262D8C10-3459-4DB3-A5A1-072DFA3AF238}" destId="{038A2329-2B1B-4D60-9E7C-CB8A77A18682}" srcOrd="0" destOrd="0" presId="urn:microsoft.com/office/officeart/2005/8/layout/hChevron3"/>
    <dgm:cxn modelId="{E035D3D7-9234-424F-8DF4-33279E2D4767}" type="presOf" srcId="{DDB760F2-634E-4527-81B6-606F59FCD142}" destId="{B75B8324-4137-4923-A8B7-8E3ADB61B04A}" srcOrd="0" destOrd="0" presId="urn:microsoft.com/office/officeart/2005/8/layout/hChevron3"/>
    <dgm:cxn modelId="{55406F17-5F1D-4DF1-9751-CCF235FF78AB}" type="presOf" srcId="{9CFDD186-69E7-4416-8183-036CD4388D61}" destId="{97EBB44F-740A-44BA-9A70-3B5CEEDDC167}" srcOrd="0" destOrd="0" presId="urn:microsoft.com/office/officeart/2005/8/layout/hChevron3"/>
    <dgm:cxn modelId="{FABF9B6B-FD73-4ACF-A986-A2AA1795910B}" srcId="{DDB760F2-634E-4527-81B6-606F59FCD142}" destId="{262D8C10-3459-4DB3-A5A1-072DFA3AF238}" srcOrd="5" destOrd="0" parTransId="{1E4BC6D7-248C-4CD2-A162-750F536D7E21}" sibTransId="{0043C184-BBF3-4739-85D0-2E41CE7C9770}"/>
    <dgm:cxn modelId="{B2C17794-1483-4B8F-BB94-D52FA015133D}" type="presOf" srcId="{5AD40A12-58F4-49FB-8060-8377D0804EE3}" destId="{6423E0A7-3F0C-422D-9E15-8A42E41E2DF2}" srcOrd="0" destOrd="0" presId="urn:microsoft.com/office/officeart/2005/8/layout/hChevron3"/>
    <dgm:cxn modelId="{75856222-48D1-45ED-81D9-86F443E233E9}" srcId="{DDB760F2-634E-4527-81B6-606F59FCD142}" destId="{FE5E83E0-B3EB-4C97-A3B6-C3E796E8A225}" srcOrd="2" destOrd="0" parTransId="{4C67D329-2AA8-4D7B-9935-22A244FB26E5}" sibTransId="{7FAE5A8F-D6BD-4830-9B3E-1BEBC73A0F2D}"/>
    <dgm:cxn modelId="{D7B4DA63-BE5E-4849-8AF4-8ADE700608E1}" srcId="{DDB760F2-634E-4527-81B6-606F59FCD142}" destId="{33B00AF0-1AAF-41F2-9511-E857C6EC90B1}" srcOrd="0" destOrd="0" parTransId="{188A089C-6D48-4522-976F-3D116D566612}" sibTransId="{490D4B46-F7A2-445B-84AD-240788A16413}"/>
    <dgm:cxn modelId="{53F78EBE-AFCA-42D2-A6A0-A4DFD2304982}" type="presParOf" srcId="{B75B8324-4137-4923-A8B7-8E3ADB61B04A}" destId="{382DBDCC-AB0C-4ADD-982A-878176970EE4}" srcOrd="0" destOrd="0" presId="urn:microsoft.com/office/officeart/2005/8/layout/hChevron3"/>
    <dgm:cxn modelId="{018E761D-3D55-48E4-B836-8CC3186E7ED4}" type="presParOf" srcId="{B75B8324-4137-4923-A8B7-8E3ADB61B04A}" destId="{4C99793C-6207-4143-AFB4-316C6957E117}" srcOrd="1" destOrd="0" presId="urn:microsoft.com/office/officeart/2005/8/layout/hChevron3"/>
    <dgm:cxn modelId="{D6610F06-0F6F-4847-8DD4-11D703D90EEA}" type="presParOf" srcId="{B75B8324-4137-4923-A8B7-8E3ADB61B04A}" destId="{6423E0A7-3F0C-422D-9E15-8A42E41E2DF2}" srcOrd="2" destOrd="0" presId="urn:microsoft.com/office/officeart/2005/8/layout/hChevron3"/>
    <dgm:cxn modelId="{E251FA4C-A6D6-489B-9650-DBD30E66A79A}" type="presParOf" srcId="{B75B8324-4137-4923-A8B7-8E3ADB61B04A}" destId="{0185C9D3-CF33-4902-8A90-2331859C2270}" srcOrd="3" destOrd="0" presId="urn:microsoft.com/office/officeart/2005/8/layout/hChevron3"/>
    <dgm:cxn modelId="{1A025EA6-F4A4-42E4-840F-D05E29C08AF9}" type="presParOf" srcId="{B75B8324-4137-4923-A8B7-8E3ADB61B04A}" destId="{6E6A2928-1CCB-4F9A-ACC8-B72B060E025E}" srcOrd="4" destOrd="0" presId="urn:microsoft.com/office/officeart/2005/8/layout/hChevron3"/>
    <dgm:cxn modelId="{1BA965E9-630E-4631-AFE4-76040010FEB2}" type="presParOf" srcId="{B75B8324-4137-4923-A8B7-8E3ADB61B04A}" destId="{EFF09A29-10B3-45D4-A2DC-532E37EF5594}" srcOrd="5" destOrd="0" presId="urn:microsoft.com/office/officeart/2005/8/layout/hChevron3"/>
    <dgm:cxn modelId="{15B11CBE-B374-48E6-9F68-5B9E47F1775B}" type="presParOf" srcId="{B75B8324-4137-4923-A8B7-8E3ADB61B04A}" destId="{0E358E0A-BB0E-443A-B05C-EB4D0B083E96}" srcOrd="6" destOrd="0" presId="urn:microsoft.com/office/officeart/2005/8/layout/hChevron3"/>
    <dgm:cxn modelId="{EEA287CC-FE42-4CF8-8DFB-9E02D4FB2506}" type="presParOf" srcId="{B75B8324-4137-4923-A8B7-8E3ADB61B04A}" destId="{28EC9949-9293-42D3-A987-D28FF4A92654}" srcOrd="7" destOrd="0" presId="urn:microsoft.com/office/officeart/2005/8/layout/hChevron3"/>
    <dgm:cxn modelId="{874770BD-E2DA-4286-ABB7-9AB3720DD79F}" type="presParOf" srcId="{B75B8324-4137-4923-A8B7-8E3ADB61B04A}" destId="{97EBB44F-740A-44BA-9A70-3B5CEEDDC167}" srcOrd="8" destOrd="0" presId="urn:microsoft.com/office/officeart/2005/8/layout/hChevron3"/>
    <dgm:cxn modelId="{9D025E80-31AF-495D-830F-B3951C387027}" type="presParOf" srcId="{B75B8324-4137-4923-A8B7-8E3ADB61B04A}" destId="{D25C88B5-7DD5-4EC1-8885-37DFBA795875}" srcOrd="9" destOrd="0" presId="urn:microsoft.com/office/officeart/2005/8/layout/hChevron3"/>
    <dgm:cxn modelId="{6504F330-0018-4427-8C6E-E6A3E84092D2}" type="presParOf" srcId="{B75B8324-4137-4923-A8B7-8E3ADB61B04A}" destId="{038A2329-2B1B-4D60-9E7C-CB8A77A18682}" srcOrd="1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5FF39C-2E21-4EE4-B56B-76FCE804EE48}">
      <dsp:nvSpPr>
        <dsp:cNvPr id="0" name=""/>
        <dsp:cNvSpPr/>
      </dsp:nvSpPr>
      <dsp:spPr>
        <a:xfrm>
          <a:off x="3187077" y="1545600"/>
          <a:ext cx="1964525" cy="1699394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600" kern="1200" dirty="0"/>
            <a:t>Person with asthma</a:t>
          </a:r>
        </a:p>
      </dsp:txBody>
      <dsp:txXfrm>
        <a:off x="3512626" y="1827213"/>
        <a:ext cx="1313427" cy="1136168"/>
      </dsp:txXfrm>
    </dsp:sp>
    <dsp:sp modelId="{FE9BA84A-9C5A-4CEA-878E-46F07E09DEB3}">
      <dsp:nvSpPr>
        <dsp:cNvPr id="0" name=""/>
        <dsp:cNvSpPr/>
      </dsp:nvSpPr>
      <dsp:spPr>
        <a:xfrm>
          <a:off x="4417248" y="732555"/>
          <a:ext cx="741209" cy="638650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9266227-B218-4F26-86FE-DC7E68FADAE9}">
      <dsp:nvSpPr>
        <dsp:cNvPr id="0" name=""/>
        <dsp:cNvSpPr/>
      </dsp:nvSpPr>
      <dsp:spPr>
        <a:xfrm>
          <a:off x="3368038" y="0"/>
          <a:ext cx="1609914" cy="1392765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600" kern="1200" dirty="0"/>
            <a:t>Acute care</a:t>
          </a:r>
        </a:p>
      </dsp:txBody>
      <dsp:txXfrm>
        <a:off x="3634835" y="230811"/>
        <a:ext cx="1076320" cy="931143"/>
      </dsp:txXfrm>
    </dsp:sp>
    <dsp:sp modelId="{EC4B3354-1FBD-4F6E-97CA-1C3DCF0C9CF0}">
      <dsp:nvSpPr>
        <dsp:cNvPr id="0" name=""/>
        <dsp:cNvSpPr/>
      </dsp:nvSpPr>
      <dsp:spPr>
        <a:xfrm>
          <a:off x="5282297" y="1926491"/>
          <a:ext cx="741209" cy="638650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69A2D81-42CC-4552-BB38-114413BFA8EA}">
      <dsp:nvSpPr>
        <dsp:cNvPr id="0" name=""/>
        <dsp:cNvSpPr/>
      </dsp:nvSpPr>
      <dsp:spPr>
        <a:xfrm>
          <a:off x="4844517" y="856644"/>
          <a:ext cx="1609914" cy="1392765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600" kern="1200" dirty="0"/>
            <a:t>Primary care</a:t>
          </a:r>
        </a:p>
      </dsp:txBody>
      <dsp:txXfrm>
        <a:off x="5111314" y="1087455"/>
        <a:ext cx="1076320" cy="931143"/>
      </dsp:txXfrm>
    </dsp:sp>
    <dsp:sp modelId="{1242CA0F-EAC1-42EF-8B17-A4091F09CBC9}">
      <dsp:nvSpPr>
        <dsp:cNvPr id="0" name=""/>
        <dsp:cNvSpPr/>
      </dsp:nvSpPr>
      <dsp:spPr>
        <a:xfrm>
          <a:off x="4681378" y="3274220"/>
          <a:ext cx="741209" cy="638650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C8BE246-A584-4252-8AE1-A0A420235B33}">
      <dsp:nvSpPr>
        <dsp:cNvPr id="0" name=""/>
        <dsp:cNvSpPr/>
      </dsp:nvSpPr>
      <dsp:spPr>
        <a:xfrm>
          <a:off x="4844517" y="2540707"/>
          <a:ext cx="1609914" cy="1392765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600" kern="1200" dirty="0"/>
            <a:t>Secondary care</a:t>
          </a:r>
        </a:p>
      </dsp:txBody>
      <dsp:txXfrm>
        <a:off x="5111314" y="2771518"/>
        <a:ext cx="1076320" cy="931143"/>
      </dsp:txXfrm>
    </dsp:sp>
    <dsp:sp modelId="{BB2B3076-2661-4EA2-9440-0717206500E6}">
      <dsp:nvSpPr>
        <dsp:cNvPr id="0" name=""/>
        <dsp:cNvSpPr/>
      </dsp:nvSpPr>
      <dsp:spPr>
        <a:xfrm>
          <a:off x="3190733" y="3414120"/>
          <a:ext cx="741209" cy="638650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3ED0385-5826-4D55-AA40-2FC1C2CDD945}">
      <dsp:nvSpPr>
        <dsp:cNvPr id="0" name=""/>
        <dsp:cNvSpPr/>
      </dsp:nvSpPr>
      <dsp:spPr>
        <a:xfrm>
          <a:off x="3368038" y="3398309"/>
          <a:ext cx="1609914" cy="1392765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600" kern="1200" dirty="0"/>
            <a:t>Tertiary care</a:t>
          </a:r>
        </a:p>
      </dsp:txBody>
      <dsp:txXfrm>
        <a:off x="3634835" y="3629120"/>
        <a:ext cx="1076320" cy="931143"/>
      </dsp:txXfrm>
    </dsp:sp>
    <dsp:sp modelId="{8181831D-9B6E-4C06-9DF1-38BF156E7182}">
      <dsp:nvSpPr>
        <dsp:cNvPr id="0" name=""/>
        <dsp:cNvSpPr/>
      </dsp:nvSpPr>
      <dsp:spPr>
        <a:xfrm>
          <a:off x="2311517" y="2220663"/>
          <a:ext cx="741209" cy="638650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368363-88A9-4CED-B60B-EECC9E29F0EE}">
      <dsp:nvSpPr>
        <dsp:cNvPr id="0" name=""/>
        <dsp:cNvSpPr/>
      </dsp:nvSpPr>
      <dsp:spPr>
        <a:xfrm>
          <a:off x="1884705" y="2541665"/>
          <a:ext cx="1609914" cy="1392765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600" kern="1200" dirty="0"/>
            <a:t>Community Pharmacists</a:t>
          </a:r>
        </a:p>
      </dsp:txBody>
      <dsp:txXfrm>
        <a:off x="2151502" y="2772476"/>
        <a:ext cx="1076320" cy="931143"/>
      </dsp:txXfrm>
    </dsp:sp>
    <dsp:sp modelId="{ADA32E26-FBCE-4547-8969-3BCB093D14E9}">
      <dsp:nvSpPr>
        <dsp:cNvPr id="0" name=""/>
        <dsp:cNvSpPr/>
      </dsp:nvSpPr>
      <dsp:spPr>
        <a:xfrm>
          <a:off x="1884705" y="854727"/>
          <a:ext cx="1609914" cy="1392765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600" kern="1200" dirty="0"/>
            <a:t>Medicines</a:t>
          </a:r>
        </a:p>
      </dsp:txBody>
      <dsp:txXfrm>
        <a:off x="2151502" y="1085538"/>
        <a:ext cx="1076320" cy="93114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98AB44-F6C6-4805-AAB9-453797811230}">
      <dsp:nvSpPr>
        <dsp:cNvPr id="0" name=""/>
        <dsp:cNvSpPr/>
      </dsp:nvSpPr>
      <dsp:spPr>
        <a:xfrm>
          <a:off x="77437" y="0"/>
          <a:ext cx="2863413" cy="2863372"/>
        </a:xfrm>
        <a:prstGeom prst="ellipse">
          <a:avLst/>
        </a:prstGeom>
        <a:solidFill>
          <a:schemeClr val="accent4">
            <a:alpha val="5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100" kern="1200" dirty="0"/>
            <a:t>Annual review</a:t>
          </a:r>
        </a:p>
      </dsp:txBody>
      <dsp:txXfrm>
        <a:off x="496774" y="419331"/>
        <a:ext cx="2024739" cy="2024710"/>
      </dsp:txXfrm>
    </dsp:sp>
    <dsp:sp modelId="{F8A6AF61-E3C0-42FA-8505-1318932396C5}">
      <dsp:nvSpPr>
        <dsp:cNvPr id="0" name=""/>
        <dsp:cNvSpPr/>
      </dsp:nvSpPr>
      <dsp:spPr>
        <a:xfrm>
          <a:off x="1551261" y="1909710"/>
          <a:ext cx="2863413" cy="2863372"/>
        </a:xfrm>
        <a:prstGeom prst="ellipse">
          <a:avLst/>
        </a:prstGeom>
        <a:solidFill>
          <a:schemeClr val="accent5">
            <a:lumMod val="75000"/>
            <a:alpha val="5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100" kern="1200" dirty="0"/>
            <a:t>Written asthma action plan</a:t>
          </a:r>
        </a:p>
      </dsp:txBody>
      <dsp:txXfrm>
        <a:off x="1970598" y="2329041"/>
        <a:ext cx="2024739" cy="2024710"/>
      </dsp:txXfrm>
    </dsp:sp>
    <dsp:sp modelId="{9B4A901F-79CD-4509-A835-883D9B61670C}">
      <dsp:nvSpPr>
        <dsp:cNvPr id="0" name=""/>
        <dsp:cNvSpPr/>
      </dsp:nvSpPr>
      <dsp:spPr>
        <a:xfrm>
          <a:off x="3023343" y="0"/>
          <a:ext cx="2863413" cy="286337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100" kern="1200" dirty="0"/>
            <a:t>Inhaler technique check</a:t>
          </a:r>
        </a:p>
      </dsp:txBody>
      <dsp:txXfrm>
        <a:off x="3442680" y="419331"/>
        <a:ext cx="2024739" cy="202471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2DBDCC-AB0C-4ADD-982A-878176970EE4}">
      <dsp:nvSpPr>
        <dsp:cNvPr id="0" name=""/>
        <dsp:cNvSpPr/>
      </dsp:nvSpPr>
      <dsp:spPr>
        <a:xfrm>
          <a:off x="744" y="2465553"/>
          <a:ext cx="1218902" cy="487560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24003" rIns="12002" bIns="24003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900" kern="1200" dirty="0"/>
            <a:t>No symptoms</a:t>
          </a:r>
        </a:p>
      </dsp:txBody>
      <dsp:txXfrm>
        <a:off x="744" y="2465553"/>
        <a:ext cx="1097012" cy="487560"/>
      </dsp:txXfrm>
    </dsp:sp>
    <dsp:sp modelId="{6423E0A7-3F0C-422D-9E15-8A42E41E2DF2}">
      <dsp:nvSpPr>
        <dsp:cNvPr id="0" name=""/>
        <dsp:cNvSpPr/>
      </dsp:nvSpPr>
      <dsp:spPr>
        <a:xfrm>
          <a:off x="975866" y="2465553"/>
          <a:ext cx="1218902" cy="48756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24003" rIns="12002" bIns="24003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900" kern="1200" dirty="0"/>
            <a:t>Symptoms</a:t>
          </a:r>
        </a:p>
      </dsp:txBody>
      <dsp:txXfrm>
        <a:off x="1219646" y="2465553"/>
        <a:ext cx="731342" cy="487560"/>
      </dsp:txXfrm>
    </dsp:sp>
    <dsp:sp modelId="{6E6A2928-1CCB-4F9A-ACC8-B72B060E025E}">
      <dsp:nvSpPr>
        <dsp:cNvPr id="0" name=""/>
        <dsp:cNvSpPr/>
      </dsp:nvSpPr>
      <dsp:spPr>
        <a:xfrm>
          <a:off x="1950987" y="2465553"/>
          <a:ext cx="1218902" cy="48756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24003" rIns="12002" bIns="24003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900" kern="1200" dirty="0"/>
            <a:t>Too many symptoms</a:t>
          </a:r>
        </a:p>
      </dsp:txBody>
      <dsp:txXfrm>
        <a:off x="2194767" y="2465553"/>
        <a:ext cx="731342" cy="487560"/>
      </dsp:txXfrm>
    </dsp:sp>
    <dsp:sp modelId="{0E358E0A-BB0E-443A-B05C-EB4D0B083E96}">
      <dsp:nvSpPr>
        <dsp:cNvPr id="0" name=""/>
        <dsp:cNvSpPr/>
      </dsp:nvSpPr>
      <dsp:spPr>
        <a:xfrm>
          <a:off x="2926109" y="2465553"/>
          <a:ext cx="1218902" cy="48756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24003" rIns="12002" bIns="24003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900" kern="1200" dirty="0"/>
            <a:t>Exacerbation</a:t>
          </a:r>
        </a:p>
      </dsp:txBody>
      <dsp:txXfrm>
        <a:off x="3169889" y="2465553"/>
        <a:ext cx="731342" cy="487560"/>
      </dsp:txXfrm>
    </dsp:sp>
    <dsp:sp modelId="{97EBB44F-740A-44BA-9A70-3B5CEEDDC167}">
      <dsp:nvSpPr>
        <dsp:cNvPr id="0" name=""/>
        <dsp:cNvSpPr/>
      </dsp:nvSpPr>
      <dsp:spPr>
        <a:xfrm>
          <a:off x="3901231" y="2465553"/>
          <a:ext cx="1218902" cy="48756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24003" rIns="12002" bIns="24003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900" kern="1200" dirty="0"/>
            <a:t>Admission</a:t>
          </a:r>
        </a:p>
      </dsp:txBody>
      <dsp:txXfrm>
        <a:off x="4145011" y="2465553"/>
        <a:ext cx="731342" cy="487560"/>
      </dsp:txXfrm>
    </dsp:sp>
    <dsp:sp modelId="{038A2329-2B1B-4D60-9E7C-CB8A77A18682}">
      <dsp:nvSpPr>
        <dsp:cNvPr id="0" name=""/>
        <dsp:cNvSpPr/>
      </dsp:nvSpPr>
      <dsp:spPr>
        <a:xfrm>
          <a:off x="4876353" y="2465553"/>
          <a:ext cx="1218902" cy="48756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24003" rIns="12002" bIns="24003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900" kern="1200" dirty="0"/>
            <a:t>Specialist</a:t>
          </a:r>
        </a:p>
      </dsp:txBody>
      <dsp:txXfrm>
        <a:off x="5120133" y="2465553"/>
        <a:ext cx="731342" cy="48756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2DBDCC-AB0C-4ADD-982A-878176970EE4}">
      <dsp:nvSpPr>
        <dsp:cNvPr id="0" name=""/>
        <dsp:cNvSpPr/>
      </dsp:nvSpPr>
      <dsp:spPr>
        <a:xfrm>
          <a:off x="744" y="2465553"/>
          <a:ext cx="1218902" cy="487560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24003" rIns="12002" bIns="24003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900" kern="1200" dirty="0"/>
            <a:t>No symptoms</a:t>
          </a:r>
        </a:p>
      </dsp:txBody>
      <dsp:txXfrm>
        <a:off x="744" y="2465553"/>
        <a:ext cx="1097012" cy="487560"/>
      </dsp:txXfrm>
    </dsp:sp>
    <dsp:sp modelId="{6423E0A7-3F0C-422D-9E15-8A42E41E2DF2}">
      <dsp:nvSpPr>
        <dsp:cNvPr id="0" name=""/>
        <dsp:cNvSpPr/>
      </dsp:nvSpPr>
      <dsp:spPr>
        <a:xfrm>
          <a:off x="975866" y="2465553"/>
          <a:ext cx="1218902" cy="48756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24003" rIns="12002" bIns="24003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900" kern="1200" dirty="0"/>
            <a:t>Symptoms</a:t>
          </a:r>
        </a:p>
      </dsp:txBody>
      <dsp:txXfrm>
        <a:off x="1219646" y="2465553"/>
        <a:ext cx="731342" cy="487560"/>
      </dsp:txXfrm>
    </dsp:sp>
    <dsp:sp modelId="{6E6A2928-1CCB-4F9A-ACC8-B72B060E025E}">
      <dsp:nvSpPr>
        <dsp:cNvPr id="0" name=""/>
        <dsp:cNvSpPr/>
      </dsp:nvSpPr>
      <dsp:spPr>
        <a:xfrm>
          <a:off x="1950987" y="2465553"/>
          <a:ext cx="1218902" cy="48756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24003" rIns="12002" bIns="24003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900" kern="1200" dirty="0"/>
            <a:t>Too many symptoms</a:t>
          </a:r>
        </a:p>
      </dsp:txBody>
      <dsp:txXfrm>
        <a:off x="2194767" y="2465553"/>
        <a:ext cx="731342" cy="487560"/>
      </dsp:txXfrm>
    </dsp:sp>
    <dsp:sp modelId="{0E358E0A-BB0E-443A-B05C-EB4D0B083E96}">
      <dsp:nvSpPr>
        <dsp:cNvPr id="0" name=""/>
        <dsp:cNvSpPr/>
      </dsp:nvSpPr>
      <dsp:spPr>
        <a:xfrm>
          <a:off x="2926109" y="2465553"/>
          <a:ext cx="1218902" cy="48756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24003" rIns="12002" bIns="24003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900" kern="1200" dirty="0"/>
            <a:t>Exacerbation</a:t>
          </a:r>
        </a:p>
      </dsp:txBody>
      <dsp:txXfrm>
        <a:off x="3169889" y="2465553"/>
        <a:ext cx="731342" cy="487560"/>
      </dsp:txXfrm>
    </dsp:sp>
    <dsp:sp modelId="{97EBB44F-740A-44BA-9A70-3B5CEEDDC167}">
      <dsp:nvSpPr>
        <dsp:cNvPr id="0" name=""/>
        <dsp:cNvSpPr/>
      </dsp:nvSpPr>
      <dsp:spPr>
        <a:xfrm>
          <a:off x="3901231" y="2465553"/>
          <a:ext cx="1218902" cy="48756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24003" rIns="12002" bIns="24003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900" kern="1200" dirty="0"/>
            <a:t>Admission</a:t>
          </a:r>
        </a:p>
      </dsp:txBody>
      <dsp:txXfrm>
        <a:off x="4145011" y="2465553"/>
        <a:ext cx="731342" cy="487560"/>
      </dsp:txXfrm>
    </dsp:sp>
    <dsp:sp modelId="{038A2329-2B1B-4D60-9E7C-CB8A77A18682}">
      <dsp:nvSpPr>
        <dsp:cNvPr id="0" name=""/>
        <dsp:cNvSpPr/>
      </dsp:nvSpPr>
      <dsp:spPr>
        <a:xfrm>
          <a:off x="4876353" y="2465553"/>
          <a:ext cx="1218902" cy="48756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24003" rIns="12002" bIns="24003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900" kern="1200" dirty="0"/>
            <a:t>Specialist</a:t>
          </a:r>
        </a:p>
      </dsp:txBody>
      <dsp:txXfrm>
        <a:off x="5120133" y="2465553"/>
        <a:ext cx="731342" cy="48756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1/layout/HexagonRadial">
  <dgm:title val="Hexagon Radial"/>
  <dgm:desc val="Use to show a sequential process that relates to a central idea or theme. Limited to six Level 2 shapes. Works best with small amounts of text. Unused text does not appear, but remains available if you switch layouts."/>
  <dgm:catLst>
    <dgm:cat type="cycle" pri="8500"/>
    <dgm:cat type="officeonline" pri="9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l" for="ch" forName="Accent1" refType="w" fact="0.168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l" for="ch" forName="Parent" refType="w" fact="0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6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2" refType="w" fact="0.6413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Parent" refType="w" fact="0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l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7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3" refType="w" fact="0.4573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l" for="ch" forName="Accent2" refType="w" fact="0.6413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3" refType="w" fact="0.0554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l" for="ch" forName="Parent" refType="w" fact="0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l" for="ch" forName="Child2" refType="w" fact="0.5073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8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4" refType="w" fact="0.4573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l" for="ch" forName="Accent3" refType="w" fact="0.6413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l" for="ch" forName="Accent2" refType="w" fact="0.376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0554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l" for="ch" forName="Parent" refType="w" fact="0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l" for="ch" forName="Child2" refType="w" fact="0.5073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l" for="ch" forName="Child3" refType="w" fact="0.5073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l" for="ch" forName="Child1" refType="w" fact="0.0554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9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0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l" for="ch" forName="Accent6" refType="w" fact="0.0934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6" refType="w" fact="0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if>
      <dgm:else name="Name11">
        <dgm:choose name="Name12">
          <dgm:if name="Name13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4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r" for="ch" forName="Accent1" refType="w" fact="0.831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r" for="ch" forName="Parent" refType="w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15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2" refType="w" fact="0.3587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Parent" refType="w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r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16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3" refType="w" fact="0.5427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r" for="ch" forName="Accent2" refType="w" fact="0.3587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3" refType="w" fact="0.9446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r" for="ch" forName="Parent" refType="w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r" for="ch" forName="Child2" refType="w" fact="0.4927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17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4" refType="w" fact="0.5427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r" for="ch" forName="Accent3" refType="w" fact="0.3587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r" for="ch" forName="Accent2" refType="w" fact="0.623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9446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r" for="ch" forName="Parent" refType="w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r" for="ch" forName="Child2" refType="w" fact="0.4927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r" for="ch" forName="Child3" refType="w" fact="0.4927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r" for="ch" forName="Child1" refType="w" fact="0.9446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18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9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r" for="ch" forName="Accent6" refType="w" fact="0.9066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6" refType="w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else>
    </dgm:choose>
    <dgm:forEach name="wrapper" axis="self" ptType="parTrans">
      <dgm:forEach name="accentRepeat" axis="self">
        <dgm:layoutNode name="Accent" styleLbl="bgShp">
          <dgm:alg type="sp"/>
          <dgm:shape xmlns:r="http://schemas.openxmlformats.org/officeDocument/2006/relationships" type="hexagon" r:blip="" zOrderOff="-2">
            <dgm:adjLst>
              <dgm:adj idx="1" val="0.289"/>
              <dgm:adj idx="2" val="1.1547"/>
            </dgm:adjLst>
          </dgm:shape>
          <dgm:presOf/>
        </dgm:layoutNode>
      </dgm:forEach>
    </dgm:forEach>
    <dgm:forEach name="Name20" axis="ch" ptType="node" cnt="1">
      <dgm:layoutNode name="Parent" styleLbl="node0">
        <dgm:varLst>
          <dgm:chMax val="6"/>
          <dgm:chPref val="6"/>
        </dgm:varLst>
        <dgm:alg type="tx"/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1" axis="ch ch" ptType="node node" st="1 1" cnt="1 1">
      <dgm:layoutNode name="Accent1">
        <dgm:alg type="sp"/>
        <dgm:shape xmlns:r="http://schemas.openxmlformats.org/officeDocument/2006/relationships" r:blip="" zOrderOff="-2">
          <dgm:adjLst/>
        </dgm:shape>
        <dgm:presOf/>
        <dgm:constrLst/>
        <dgm:forEach name="Name22" ref="accentRepeat"/>
      </dgm:layoutNode>
      <dgm:layoutNode name="Child1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3" axis="ch ch" ptType="node node" st="1 2" cnt="1 1">
      <dgm:layoutNode name="Accent2">
        <dgm:alg type="sp"/>
        <dgm:shape xmlns:r="http://schemas.openxmlformats.org/officeDocument/2006/relationships" r:blip="" zOrderOff="-2">
          <dgm:adjLst/>
        </dgm:shape>
        <dgm:presOf/>
        <dgm:constrLst/>
        <dgm:forEach name="Name24" ref="accentRepeat"/>
      </dgm:layoutNode>
      <dgm:layoutNode name="Child2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5" axis="ch ch" ptType="node node" st="1 3" cnt="1 1">
      <dgm:layoutNode name="Accent3">
        <dgm:alg type="sp"/>
        <dgm:shape xmlns:r="http://schemas.openxmlformats.org/officeDocument/2006/relationships" r:blip="" zOrderOff="-2">
          <dgm:adjLst/>
        </dgm:shape>
        <dgm:presOf/>
        <dgm:constrLst/>
        <dgm:forEach name="Name26" ref="accentRepeat"/>
      </dgm:layoutNode>
      <dgm:layoutNode name="Child3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7" axis="ch ch" ptType="node node" st="1 4" cnt="1 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  <dgm:layoutNode name="Child4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9" axis="ch ch" ptType="node node" st="1 5" cnt="1 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5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1" axis="ch ch" ptType="node node" st="1 6" cnt="1 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Child6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ings+Icon">
  <dgm:title val="Interconnected Rings"/>
  <dgm:desc val="Use to show overlapping or interconnected ideas or concepts. The first seven lines of Level 1 text correspond with a circle. Unused text does not appear, but remains available if you switch layouts.  "/>
  <dgm:catLst>
    <dgm:cat type="relationship" pri="32000"/>
    <dgm:cat type="officeonline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0"/>
        <dgm:pt modelId="20"/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/>
        <dgm:pt modelId="20"/>
        <dgm:pt modelId="30"/>
        <dgm:pt modelId="40"/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2" destOrd="0"/>
      </dgm:cxnLst>
      <dgm:bg/>
      <dgm:whole/>
    </dgm:dataModel>
  </dgm:clrData>
  <dgm:layoutNode name="Name0">
    <dgm:varLst>
      <dgm:chMax val="7"/>
      <dgm:dir/>
      <dgm:resizeHandles val="exact"/>
    </dgm:varLst>
    <dgm:choose name="Name1">
      <dgm:if name="Name2" axis="ch" ptType="node" func="cnt" op="lt" val="1">
        <dgm:alg type="composite"/>
        <dgm:shape xmlns:r="http://schemas.openxmlformats.org/officeDocument/2006/relationships" r:blip="">
          <dgm:adjLst/>
        </dgm:shape>
        <dgm:presOf/>
        <dgm:constrLst/>
        <dgm:ruleLst/>
      </dgm:if>
      <dgm:if name="Name3" axis="ch" ptType="node" func="cnt" op="equ" val="1">
        <dgm:alg type="composite">
          <dgm:param type="ar" val="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/>
          <dgm:constr type="h" for="ch" forName="ellipse1" refType="h"/>
        </dgm:constrLst>
      </dgm:if>
      <dgm:if name="Name4" axis="ch" ptType="node" func="cnt" op="equ" val="2">
        <dgm:alg type="composite">
          <dgm:param type="ar" val="0.908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6602"/>
          <dgm:constr type="h" for="ch" forName="ellipse1" refType="h" fact="0.5999"/>
          <dgm:constr type="l" for="ch" forName="ellipse2" refType="w" fact="0.3398"/>
          <dgm:constr type="t" for="ch" forName="ellipse2" refType="h" fact="0.4001"/>
          <dgm:constr type="w" for="ch" forName="ellipse2" refType="w" fact="0.6602"/>
          <dgm:constr type="h" for="ch" forName="ellipse2" refType="h" fact="0.5999"/>
        </dgm:constrLst>
      </dgm:if>
      <dgm:if name="Name5" axis="ch" ptType="node" func="cnt" op="equ" val="3">
        <dgm:alg type="composite">
          <dgm:param type="ar" val="1.217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4929"/>
          <dgm:constr type="h" for="ch" forName="ellipse1" refType="h" fact="0.5999"/>
          <dgm:constr type="l" for="ch" forName="ellipse2" refType="w" fact="0.2537"/>
          <dgm:constr type="t" for="ch" forName="ellipse2" refType="h" fact="0.4001"/>
          <dgm:constr type="w" for="ch" forName="ellipse2" refType="w" fact="0.4929"/>
          <dgm:constr type="h" for="ch" forName="ellipse2" refType="h" fact="0.5999"/>
          <dgm:constr type="l" for="ch" forName="ellipse3" refType="w" fact="0.5071"/>
          <dgm:constr type="t" for="ch" forName="ellipse3" refType="h" fact="0"/>
          <dgm:constr type="w" for="ch" forName="ellipse3" refType="w" fact="0.4929"/>
          <dgm:constr type="h" for="ch" forName="ellipse3" refType="h" fact="0.5999"/>
        </dgm:constrLst>
      </dgm:if>
      <dgm:if name="Name6" axis="ch" ptType="node" func="cnt" op="equ" val="4">
        <dgm:alg type="composite">
          <dgm:param type="ar" val="1.5255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932"/>
          <dgm:constr type="h" for="ch" forName="ellipse1" refType="h" fact="0.5999"/>
          <dgm:constr type="l" for="ch" forName="ellipse2" refType="w" fact="0.2023"/>
          <dgm:constr type="t" for="ch" forName="ellipse2" refType="h" fact="0.4001"/>
          <dgm:constr type="w" for="ch" forName="ellipse2" refType="w" fact="0.3932"/>
          <dgm:constr type="h" for="ch" forName="ellipse2" refType="h" fact="0.5999"/>
          <dgm:constr type="l" for="ch" forName="ellipse3" refType="w" fact="0.4045"/>
          <dgm:constr type="t" for="ch" forName="ellipse3" refType="h" fact="0"/>
          <dgm:constr type="w" for="ch" forName="ellipse3" refType="w" fact="0.3932"/>
          <dgm:constr type="h" for="ch" forName="ellipse3" refType="h" fact="0.5999"/>
          <dgm:constr type="l" for="ch" forName="ellipse4" refType="w" fact="0.6068"/>
          <dgm:constr type="t" for="ch" forName="ellipse4" refType="h" fact="0.4001"/>
          <dgm:constr type="w" for="ch" forName="ellipse4" refType="w" fact="0.3932"/>
          <dgm:constr type="h" for="ch" forName="ellipse4" refType="h" fact="0.5999"/>
        </dgm:constrLst>
      </dgm:if>
      <dgm:if name="Name7" axis="ch" ptType="node" func="cnt" op="equ" val="5">
        <dgm:alg type="composite">
          <dgm:param type="ar" val="1.834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271"/>
          <dgm:constr type="h" for="ch" forName="ellipse1" refType="h" fact="0.5999"/>
          <dgm:constr type="l" for="ch" forName="ellipse2" refType="w" fact="0.1682"/>
          <dgm:constr type="t" for="ch" forName="ellipse2" refType="h" fact="0.4001"/>
          <dgm:constr type="w" for="ch" forName="ellipse2" refType="w" fact="0.3271"/>
          <dgm:constr type="h" for="ch" forName="ellipse2" refType="h" fact="0.5999"/>
          <dgm:constr type="l" for="ch" forName="ellipse3" refType="w" fact="0.3365"/>
          <dgm:constr type="t" for="ch" forName="ellipse3" refType="h" fact="0"/>
          <dgm:constr type="w" for="ch" forName="ellipse3" refType="w" fact="0.3271"/>
          <dgm:constr type="h" for="ch" forName="ellipse3" refType="h" fact="0.5999"/>
          <dgm:constr type="l" for="ch" forName="ellipse4" refType="w" fact="0.5047"/>
          <dgm:constr type="t" for="ch" forName="ellipse4" refType="h" fact="0.4001"/>
          <dgm:constr type="w" for="ch" forName="ellipse4" refType="w" fact="0.3271"/>
          <dgm:constr type="h" for="ch" forName="ellipse4" refType="h" fact="0.5999"/>
          <dgm:constr type="l" for="ch" forName="ellipse5" refType="w" fact="0.6729"/>
          <dgm:constr type="t" for="ch" forName="ellipse5" refType="h" fact="0"/>
          <dgm:constr type="w" for="ch" forName="ellipse5" refType="w" fact="0.3271"/>
          <dgm:constr type="h" for="ch" forName="ellipse5" refType="h" fact="0.5999"/>
        </dgm:constrLst>
      </dgm:if>
      <dgm:if name="Name8" axis="ch" ptType="node" func="cnt" op="equ" val="6">
        <dgm:alg type="composite">
          <dgm:param type="ar" val="2.1873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78"/>
          <dgm:constr type="h" for="ch" forName="ellipse1" refType="h" fact="0.6081"/>
          <dgm:constr type="l" for="ch" forName="ellipse2" refType="w" fact="0.1444"/>
          <dgm:constr type="t" for="ch" forName="ellipse2" refType="h" fact="0.3919"/>
          <dgm:constr type="w" for="ch" forName="ellipse2" refType="w" fact="0.278"/>
          <dgm:constr type="h" for="ch" forName="ellipse2" refType="h" fact="0.6081"/>
          <dgm:constr type="l" for="ch" forName="ellipse3" refType="w" fact="0.2888"/>
          <dgm:constr type="t" for="ch" forName="ellipse3" refType="h" fact="0"/>
          <dgm:constr type="w" for="ch" forName="ellipse3" refType="w" fact="0.278"/>
          <dgm:constr type="h" for="ch" forName="ellipse3" refType="h" fact="0.6081"/>
          <dgm:constr type="l" for="ch" forName="ellipse4" refType="w" fact="0.4332"/>
          <dgm:constr type="t" for="ch" forName="ellipse4" refType="h" fact="0.3919"/>
          <dgm:constr type="w" for="ch" forName="ellipse4" refType="w" fact="0.278"/>
          <dgm:constr type="h" for="ch" forName="ellipse4" refType="h" fact="0.6081"/>
          <dgm:constr type="l" for="ch" forName="ellipse5" refType="w" fact="0.5776"/>
          <dgm:constr type="t" for="ch" forName="ellipse5" refType="h" fact="0"/>
          <dgm:constr type="w" for="ch" forName="ellipse5" refType="w" fact="0.278"/>
          <dgm:constr type="h" for="ch" forName="ellipse5" refType="h" fact="0.6081"/>
          <dgm:constr type="l" for="ch" forName="ellipse6" refType="w" fact="0.722"/>
          <dgm:constr type="t" for="ch" forName="ellipse6" refType="h" fact="0.3919"/>
          <dgm:constr type="w" for="ch" forName="ellipse6" refType="w" fact="0.278"/>
          <dgm:constr type="h" for="ch" forName="ellipse6" refType="h" fact="0.6081"/>
        </dgm:constrLst>
      </dgm:if>
      <dgm:else name="Name9">
        <dgm:alg type="composite">
          <dgm:param type="ar" val="2.346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455"/>
          <dgm:constr type="h" for="ch" forName="ellipse1" refType="h" fact="0.5761"/>
          <dgm:constr type="l" for="ch" forName="ellipse2" refType="w" fact="0.1257"/>
          <dgm:constr type="t" for="ch" forName="ellipse2" refType="h" fact="0.4239"/>
          <dgm:constr type="w" for="ch" forName="ellipse2" refType="w" fact="0.2455"/>
          <dgm:constr type="h" for="ch" forName="ellipse2" refType="h" fact="0.5761"/>
          <dgm:constr type="l" for="ch" forName="ellipse3" refType="w" fact="0.2515"/>
          <dgm:constr type="t" for="ch" forName="ellipse3" refType="h" fact="0"/>
          <dgm:constr type="w" for="ch" forName="ellipse3" refType="w" fact="0.2455"/>
          <dgm:constr type="h" for="ch" forName="ellipse3" refType="h" fact="0.5761"/>
          <dgm:constr type="l" for="ch" forName="ellipse4" refType="w" fact="0.3772"/>
          <dgm:constr type="t" for="ch" forName="ellipse4" refType="h" fact="0.4239"/>
          <dgm:constr type="w" for="ch" forName="ellipse4" refType="w" fact="0.2455"/>
          <dgm:constr type="h" for="ch" forName="ellipse4" refType="h" fact="0.5761"/>
          <dgm:constr type="l" for="ch" forName="ellipse5" refType="w" fact="0.503"/>
          <dgm:constr type="t" for="ch" forName="ellipse5" refType="h" fact="0"/>
          <dgm:constr type="w" for="ch" forName="ellipse5" refType="w" fact="0.2455"/>
          <dgm:constr type="h" for="ch" forName="ellipse5" refType="h" fact="0.5761"/>
          <dgm:constr type="l" for="ch" forName="ellipse6" refType="w" fact="0.6287"/>
          <dgm:constr type="t" for="ch" forName="ellipse6" refType="h" fact="0.4239"/>
          <dgm:constr type="w" for="ch" forName="ellipse6" refType="w" fact="0.2455"/>
          <dgm:constr type="h" for="ch" forName="ellipse6" refType="h" fact="0.5761"/>
          <dgm:constr type="l" for="ch" forName="ellipse7" refType="w" fact="0.7545"/>
          <dgm:constr type="t" for="ch" forName="ellipse7" refType="h" fact="0"/>
          <dgm:constr type="w" for="ch" forName="ellipse7" refType="w" fact="0.2455"/>
          <dgm:constr type="h" for="ch" forName="ellipse7" refType="h" fact="0.5761"/>
        </dgm:constrLst>
      </dgm:else>
    </dgm:choose>
    <dgm:choose name="Name10">
      <dgm:if name="Name11" axis="ch" ptType="node" func="cnt" op="gte" val="1">
        <dgm:layoutNode name="ellipse1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12">
            <dgm:if name="Name13" func="var" arg="dir" op="equ" val="norm">
              <dgm:presOf axis="ch desOrSelf" ptType="node node" st="1 1" cnt="1 0"/>
            </dgm:if>
            <dgm:else name="Name14">
              <dgm:choose name="Name15">
                <dgm:if name="Name16" axis="ch" ptType="node" func="cnt" op="equ" val="1">
                  <dgm:presOf axis="ch desOrSelf" ptType="node node" st="1 1" cnt="1 0"/>
                </dgm:if>
                <dgm:if name="Name17" axis="ch" ptType="node" func="cnt" op="equ" val="2">
                  <dgm:presOf axis="ch desOrSelf" ptType="node node" st="2 1" cnt="1 0"/>
                </dgm:if>
                <dgm:if name="Name18" axis="ch" ptType="node" func="cnt" op="equ" val="3">
                  <dgm:presOf axis="ch desOrSelf" ptType="node node" st="3 1" cnt="1 0"/>
                </dgm:if>
                <dgm:if name="Name19" axis="ch" ptType="node" func="cnt" op="equ" val="4">
                  <dgm:presOf axis="ch desOrSelf" ptType="node node" st="4 1" cnt="1 0"/>
                </dgm:if>
                <dgm:if name="Name20" axis="ch" ptType="node" func="cnt" op="equ" val="5">
                  <dgm:presOf axis="ch desOrSelf" ptType="node node" st="5 1" cnt="1 0"/>
                </dgm:if>
                <dgm:if name="Name21" axis="ch" ptType="node" func="cnt" op="equ" val="6">
                  <dgm:presOf axis="ch desOrSelf" ptType="node node" st="6 1" cnt="1 0"/>
                </dgm:if>
                <dgm:if name="Name22" axis="ch" ptType="node" func="cnt" op="gte" val="7">
                  <dgm:presOf axis="ch desOrSelf" ptType="node node" st="7 1" cnt="1 0"/>
                </dgm:if>
                <dgm:else name="Name2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24"/>
    </dgm:choose>
    <dgm:choose name="Name25">
      <dgm:if name="Name26" axis="ch" ptType="node" func="cnt" op="gte" val="2">
        <dgm:layoutNode name="ellipse2" styleLbl="vennNode1">
          <dgm:varLst>
            <dgm:bulletEnabled val="1"/>
          </dgm:varLst>
          <dgm:alg type="tx"/>
          <dgm:choose name="Name27">
            <dgm:if name="Name2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2 1" cnt="1 0"/>
            </dgm:if>
            <dgm:else name="Name29">
              <dgm:shape xmlns:r="http://schemas.openxmlformats.org/officeDocument/2006/relationships" type="ellipse" r:blip="" zOrderOff="-2">
                <dgm:adjLst/>
              </dgm:shape>
              <dgm:choose name="Name30">
                <dgm:if name="Name31" axis="ch" ptType="node" func="cnt" op="equ" val="2">
                  <dgm:presOf axis="ch desOrSelf" ptType="node node" st="1 1" cnt="1 0"/>
                </dgm:if>
                <dgm:if name="Name32" axis="ch" ptType="node" func="cnt" op="equ" val="3">
                  <dgm:presOf axis="ch desOrSelf" ptType="node node" st="2 1" cnt="1 0"/>
                </dgm:if>
                <dgm:if name="Name33" axis="ch" ptType="node" func="cnt" op="equ" val="4">
                  <dgm:presOf axis="ch desOrSelf" ptType="node node" st="3 1" cnt="1 0"/>
                </dgm:if>
                <dgm:if name="Name34" axis="ch" ptType="node" func="cnt" op="equ" val="5">
                  <dgm:presOf axis="ch desOrSelf" ptType="node node" st="4 1" cnt="1 0"/>
                </dgm:if>
                <dgm:if name="Name35" axis="ch" ptType="node" func="cnt" op="equ" val="6">
                  <dgm:presOf axis="ch desOrSelf" ptType="node node" st="5 1" cnt="1 0"/>
                </dgm:if>
                <dgm:if name="Name36" axis="ch" ptType="node" func="cnt" op="gte" val="7">
                  <dgm:presOf axis="ch desOrSelf" ptType="node node" st="6 1" cnt="1 0"/>
                </dgm:if>
                <dgm:else name="Name37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  <dgm:choose name="Name39">
      <dgm:if name="Name40" axis="ch" ptType="node" func="cnt" op="gte" val="3">
        <dgm:layoutNode name="ellipse3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41">
            <dgm:if name="Name42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3 1" cnt="1 0"/>
            </dgm:if>
            <dgm:else name="Name43">
              <dgm:shape xmlns:r="http://schemas.openxmlformats.org/officeDocument/2006/relationships" type="ellipse" r:blip="" zOrderOff="-4">
                <dgm:adjLst/>
              </dgm:shape>
              <dgm:choose name="Name44">
                <dgm:if name="Name45" axis="ch" ptType="node" func="cnt" op="equ" val="3">
                  <dgm:presOf axis="ch desOrSelf" ptType="node node" st="1 1" cnt="1 0"/>
                </dgm:if>
                <dgm:if name="Name46" axis="ch" ptType="node" func="cnt" op="equ" val="4">
                  <dgm:presOf axis="ch desOrSelf" ptType="node node" st="2 1" cnt="1 0"/>
                </dgm:if>
                <dgm:if name="Name47" axis="ch" ptType="node" func="cnt" op="equ" val="5">
                  <dgm:presOf axis="ch desOrSelf" ptType="node node" st="3 1" cnt="1 0"/>
                </dgm:if>
                <dgm:if name="Name48" axis="ch" ptType="node" func="cnt" op="equ" val="6">
                  <dgm:presOf axis="ch desOrSelf" ptType="node node" st="4 1" cnt="1 0"/>
                </dgm:if>
                <dgm:if name="Name49" axis="ch" ptType="node" func="cnt" op="gte" val="7">
                  <dgm:presOf axis="ch desOrSelf" ptType="node node" st="5 1" cnt="1 0"/>
                </dgm:if>
                <dgm:else name="Name50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1"/>
    </dgm:choose>
    <dgm:choose name="Name52">
      <dgm:if name="Name53" axis="ch" ptType="node" func="cnt" op="gte" val="4">
        <dgm:layoutNode name="ellipse4" styleLbl="vennNode1">
          <dgm:varLst>
            <dgm:bulletEnabled val="1"/>
          </dgm:varLst>
          <dgm:alg type="tx"/>
          <dgm:choose name="Name54">
            <dgm:if name="Name55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4 1" cnt="1 0"/>
            </dgm:if>
            <dgm:else name="Name56">
              <dgm:shape xmlns:r="http://schemas.openxmlformats.org/officeDocument/2006/relationships" type="ellipse" r:blip="" zOrderOff="-6">
                <dgm:adjLst/>
              </dgm:shape>
              <dgm:choose name="Name57">
                <dgm:if name="Name58" axis="ch" ptType="node" func="cnt" op="equ" val="4">
                  <dgm:presOf axis="ch desOrSelf" ptType="node node" st="1 1" cnt="1 0"/>
                </dgm:if>
                <dgm:if name="Name59" axis="ch" ptType="node" func="cnt" op="equ" val="5">
                  <dgm:presOf axis="ch desOrSelf" ptType="node node" st="2 1" cnt="1 0"/>
                </dgm:if>
                <dgm:if name="Name60" axis="ch" ptType="node" func="cnt" op="equ" val="6">
                  <dgm:presOf axis="ch desOrSelf" ptType="node node" st="3 1" cnt="1 0"/>
                </dgm:if>
                <dgm:if name="Name61" axis="ch" ptType="node" func="cnt" op="gte" val="7">
                  <dgm:presOf axis="ch desOrSelf" ptType="node node" st="4 1" cnt="1 0"/>
                </dgm:if>
                <dgm:else name="Name62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63"/>
    </dgm:choose>
    <dgm:choose name="Name64">
      <dgm:if name="Name65" axis="ch" ptType="node" func="cnt" op="gte" val="5">
        <dgm:layoutNode name="ellipse5" styleLbl="vennNode1">
          <dgm:varLst>
            <dgm:bulletEnabled val="1"/>
          </dgm:varLst>
          <dgm:alg type="tx"/>
          <dgm:choose name="Name66">
            <dgm:if name="Name67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5 1" cnt="1 0"/>
            </dgm:if>
            <dgm:else name="Name68">
              <dgm:shape xmlns:r="http://schemas.openxmlformats.org/officeDocument/2006/relationships" type="ellipse" r:blip="" zOrderOff="-8">
                <dgm:adjLst/>
              </dgm:shape>
              <dgm:choose name="Name69">
                <dgm:if name="Name70" axis="ch" ptType="node" func="cnt" op="equ" val="5">
                  <dgm:presOf axis="ch desOrSelf" ptType="node node" st="1 1" cnt="1 0"/>
                </dgm:if>
                <dgm:if name="Name71" axis="ch" ptType="node" func="cnt" op="equ" val="6">
                  <dgm:presOf axis="ch desOrSelf" ptType="node node" st="2 1" cnt="1 0"/>
                </dgm:if>
                <dgm:if name="Name72" axis="ch" ptType="node" func="cnt" op="gte" val="7">
                  <dgm:presOf axis="ch desOrSelf" ptType="node node" st="3 1" cnt="1 0"/>
                </dgm:if>
                <dgm:else name="Name7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74"/>
    </dgm:choose>
    <dgm:choose name="Name75">
      <dgm:if name="Name76" axis="ch" ptType="node" func="cnt" op="gte" val="6">
        <dgm:layoutNode name="ellipse6" styleLbl="vennNode1">
          <dgm:varLst>
            <dgm:bulletEnabled val="1"/>
          </dgm:varLst>
          <dgm:alg type="tx"/>
          <dgm:choose name="Name77">
            <dgm:if name="Name7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6 1" cnt="1 0"/>
            </dgm:if>
            <dgm:else name="Name79">
              <dgm:shape xmlns:r="http://schemas.openxmlformats.org/officeDocument/2006/relationships" type="ellipse" r:blip="" zOrderOff="-10">
                <dgm:adjLst/>
              </dgm:shape>
              <dgm:choose name="Name80">
                <dgm:if name="Name81" axis="ch" ptType="node" func="cnt" op="equ" val="6">
                  <dgm:presOf axis="ch desOrSelf" ptType="node node" st="1 1" cnt="1 0"/>
                </dgm:if>
                <dgm:if name="Name82" axis="ch" ptType="node" func="cnt" op="gte" val="7">
                  <dgm:presOf axis="ch desOrSelf" ptType="node node" st="2 1" cnt="1 0"/>
                </dgm:if>
                <dgm:else name="Name8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84"/>
    </dgm:choose>
    <dgm:choose name="Name85">
      <dgm:if name="Name86" axis="ch" ptType="node" func="cnt" op="gte" val="7">
        <dgm:layoutNode name="ellipse7" styleLbl="vennNode1">
          <dgm:varLst>
            <dgm:bulletEnabled val="1"/>
          </dgm:varLst>
          <dgm:alg type="tx"/>
          <dgm:choose name="Name87">
            <dgm:if name="Name8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7 1" cnt="1 0"/>
            </dgm:if>
            <dgm:else name="Name89">
              <dgm:shape xmlns:r="http://schemas.openxmlformats.org/officeDocument/2006/relationships" type="ellipse" r:blip="" zOrderOff="-12">
                <dgm:adjLst/>
              </dgm:shape>
              <dgm:presOf axis="ch desOrSelf" ptType="node node" st="1 1" cnt="1 0"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90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FCA9E9-2818-42A5-8C7C-1DC81289A228}" type="datetimeFigureOut">
              <a:rPr lang="en-GB" smtClean="0"/>
              <a:t>06/09/2018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D106B5-CDAF-43BD-83F6-C3E9400550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86487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To recap, this is the data for England and Wales for 2017 that drove the headlines. This is the recent trend – after three years of very similar data, we’ve seen an increase.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D1F277A-6E94-3B4A-8CFF-021239395489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91413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dirty="0"/>
              <a:t>Hekking PP, </a:t>
            </a:r>
            <a:r>
              <a:rPr lang="en-GB" sz="1200" dirty="0" err="1"/>
              <a:t>Wener</a:t>
            </a:r>
            <a:r>
              <a:rPr lang="en-GB" sz="1200" dirty="0"/>
              <a:t> RR, </a:t>
            </a:r>
            <a:r>
              <a:rPr lang="en-GB" sz="1200" dirty="0" err="1"/>
              <a:t>Amelink</a:t>
            </a:r>
            <a:r>
              <a:rPr lang="en-GB" sz="1200" dirty="0"/>
              <a:t> M, et al. The prevalence of severe refractory asthma. Journal of allergy and clinical immunology. 2015;135:4</a:t>
            </a:r>
          </a:p>
          <a:p>
            <a:r>
              <a:rPr lang="en-GB" sz="1200" dirty="0"/>
              <a:t>Wenzel S. Characteristics, definition and phenotypes of severe asthma. In: Chung KF, Bel E, Wenzel S, editors. ERS Monograph: Difficult-to-Treat Severe Asthma. 51: European Respiratory Society; 2011.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1F277A-6E94-3B4A-8CFF-021239395489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06794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_extern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401917" y="2220420"/>
            <a:ext cx="8340170" cy="1440756"/>
          </a:xfrm>
          <a:prstGeom prst="rect">
            <a:avLst/>
          </a:prstGeom>
          <a:solidFill>
            <a:schemeClr val="accent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1600"/>
              </a:lnSpc>
            </a:pPr>
            <a:endParaRPr lang="en-US" sz="1400" dirty="0">
              <a:solidFill>
                <a:srgbClr val="FFFFFF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3829659"/>
            <a:ext cx="7543800" cy="1143000"/>
          </a:xfrm>
        </p:spPr>
        <p:txBody>
          <a:bodyPr lIns="0" rIns="0">
            <a:noAutofit/>
          </a:bodyPr>
          <a:lstStyle>
            <a:lvl1pPr marL="0" indent="0" algn="ctr" defTabSz="914400" rtl="0" eaLnBrk="1" latinLnBrk="0" hangingPunct="1">
              <a:lnSpc>
                <a:spcPts val="3200"/>
              </a:lnSpc>
              <a:spcBef>
                <a:spcPct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charset="0"/>
              <a:buNone/>
              <a:tabLst/>
              <a:defRPr lang="en-US" sz="2800" b="0" i="0" kern="1200" cap="none" spc="0" baseline="0" dirty="0">
                <a:solidFill>
                  <a:schemeClr val="tx1"/>
                </a:solidFill>
                <a:latin typeface="Corbel" charset="0"/>
                <a:ea typeface="Corbel" charset="0"/>
                <a:cs typeface="Corbel" charset="0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2214283"/>
            <a:ext cx="7543800" cy="1440756"/>
          </a:xfrm>
        </p:spPr>
        <p:txBody>
          <a:bodyPr anchor="ctr">
            <a:noAutofit/>
          </a:bodyPr>
          <a:lstStyle>
            <a:lvl1pPr algn="ctr">
              <a:lnSpc>
                <a:spcPts val="4000"/>
              </a:lnSpc>
              <a:defRPr lang="en-US" sz="4000" b="1" i="0" kern="1200" spc="-50" baseline="0" smtClean="0">
                <a:solidFill>
                  <a:schemeClr val="bg1"/>
                </a:solidFill>
                <a:latin typeface="Corbel" charset="0"/>
                <a:ea typeface="Corbel" charset="0"/>
                <a:cs typeface="Corbe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152402" y="3352803"/>
            <a:ext cx="8933427" cy="353735"/>
          </a:xfrm>
          <a:prstGeom prst="rect">
            <a:avLst/>
          </a:prstGeom>
          <a:blipFill dpi="0" rotWithShape="1">
            <a:blip r:embed="rId2">
              <a:alphaModFix amt="50000"/>
            </a:blip>
            <a:srcRect/>
            <a:tile tx="0" ty="0" sx="100000" sy="100000" flip="none" algn="tl"/>
          </a:blip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1600"/>
              </a:lnSpc>
            </a:pPr>
            <a:endParaRPr lang="en-US" sz="1400" dirty="0">
              <a:solidFill>
                <a:srgbClr val="FFFFFF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287862" y="1"/>
            <a:ext cx="454226" cy="1088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9502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145089" y="1088265"/>
            <a:ext cx="3596997" cy="871140"/>
          </a:xfrm>
        </p:spPr>
        <p:txBody>
          <a:bodyPr anchor="b">
            <a:normAutofit/>
          </a:bodyPr>
          <a:lstStyle>
            <a:lvl1pPr>
              <a:lnSpc>
                <a:spcPts val="3200"/>
              </a:lnSpc>
              <a:defRPr sz="28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5145089" y="1953749"/>
            <a:ext cx="3596997" cy="5653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5145089" y="2025650"/>
            <a:ext cx="3596997" cy="4107460"/>
          </a:xfrm>
        </p:spPr>
        <p:txBody>
          <a:bodyPr tIns="0" bIns="0"/>
          <a:lstStyle>
            <a:lvl1pPr>
              <a:lnSpc>
                <a:spcPts val="3200"/>
              </a:lnSpc>
              <a:spcAft>
                <a:spcPts val="0"/>
              </a:spcAft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3"/>
          </p:nvPr>
        </p:nvSpPr>
        <p:spPr>
          <a:xfrm>
            <a:off x="401638" y="215899"/>
            <a:ext cx="4621212" cy="5917211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4" y="6498449"/>
            <a:ext cx="9144001" cy="35955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 userDrawn="1"/>
        </p:nvSpPr>
        <p:spPr>
          <a:xfrm>
            <a:off x="4" y="6720795"/>
            <a:ext cx="9144001" cy="231589"/>
          </a:xfrm>
          <a:prstGeom prst="rect">
            <a:avLst/>
          </a:prstGeom>
          <a:blipFill dpi="0" rotWithShape="1">
            <a:blip r:embed="rId2">
              <a:alphaModFix amt="50000"/>
            </a:blip>
            <a:srcRect/>
            <a:tile tx="0" ty="0" sx="100000" sy="100000" flip="none" algn="tl"/>
          </a:blip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1600"/>
              </a:lnSpc>
            </a:pPr>
            <a:endParaRPr lang="en-US" sz="1400" dirty="0">
              <a:solidFill>
                <a:srgbClr val="FFFFFF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287862" y="1"/>
            <a:ext cx="454226" cy="1088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8470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_intern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401917" y="2220420"/>
            <a:ext cx="8340170" cy="1440756"/>
          </a:xfrm>
          <a:prstGeom prst="rect">
            <a:avLst/>
          </a:prstGeom>
          <a:solidFill>
            <a:schemeClr val="accent4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1600"/>
              </a:lnSpc>
            </a:pPr>
            <a:endParaRPr lang="en-US" sz="1400" dirty="0">
              <a:solidFill>
                <a:srgbClr val="FFFFFF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3829659"/>
            <a:ext cx="7543800" cy="1143000"/>
          </a:xfrm>
        </p:spPr>
        <p:txBody>
          <a:bodyPr lIns="0" rIns="0">
            <a:noAutofit/>
          </a:bodyPr>
          <a:lstStyle>
            <a:lvl1pPr marL="0" indent="0" algn="ctr" defTabSz="914400" rtl="0" eaLnBrk="1" latinLnBrk="0" hangingPunct="1">
              <a:lnSpc>
                <a:spcPts val="3200"/>
              </a:lnSpc>
              <a:spcBef>
                <a:spcPct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charset="0"/>
              <a:buNone/>
              <a:tabLst/>
              <a:defRPr lang="en-US" sz="2800" b="0" i="0" kern="1200" cap="none" spc="0" baseline="0" dirty="0">
                <a:solidFill>
                  <a:schemeClr val="tx1"/>
                </a:solidFill>
                <a:latin typeface="Corbel" charset="0"/>
                <a:ea typeface="Corbel" charset="0"/>
                <a:cs typeface="Corbel" charset="0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2214283"/>
            <a:ext cx="7543800" cy="1440756"/>
          </a:xfrm>
        </p:spPr>
        <p:txBody>
          <a:bodyPr anchor="ctr">
            <a:normAutofit/>
          </a:bodyPr>
          <a:lstStyle>
            <a:lvl1pPr algn="ctr">
              <a:lnSpc>
                <a:spcPts val="4000"/>
              </a:lnSpc>
              <a:defRPr lang="en-US" sz="4000" b="1" i="0" kern="1200" spc="-50" baseline="0" smtClean="0">
                <a:solidFill>
                  <a:schemeClr val="bg1"/>
                </a:solidFill>
                <a:latin typeface="Corbel" charset="0"/>
                <a:ea typeface="Corbel" charset="0"/>
                <a:cs typeface="Corbe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152402" y="3364374"/>
            <a:ext cx="8933427" cy="353735"/>
          </a:xfrm>
          <a:prstGeom prst="rect">
            <a:avLst/>
          </a:prstGeom>
          <a:blipFill dpi="0" rotWithShape="1">
            <a:blip r:embed="rId2">
              <a:alphaModFix amt="50000"/>
            </a:blip>
            <a:srcRect/>
            <a:tile tx="0" ty="0" sx="100000" sy="100000" flip="none" algn="tl"/>
          </a:blip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1600"/>
              </a:lnSpc>
            </a:pPr>
            <a:endParaRPr lang="en-US" sz="1400" dirty="0">
              <a:solidFill>
                <a:srgbClr val="FFFFFF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287862" y="1"/>
            <a:ext cx="454226" cy="1088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3769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01919" y="1330353"/>
            <a:ext cx="8340169" cy="4791476"/>
          </a:xfrm>
        </p:spPr>
        <p:txBody>
          <a:bodyPr/>
          <a:lstStyle>
            <a:lvl1pPr>
              <a:spcBef>
                <a:spcPts val="1000"/>
              </a:spcBef>
              <a:spcAft>
                <a:spcPts val="0"/>
              </a:spcAft>
              <a:defRPr/>
            </a:lvl1pPr>
            <a:lvl2pPr>
              <a:spcBef>
                <a:spcPts val="0"/>
              </a:spcBef>
              <a:spcAft>
                <a:spcPts val="0"/>
              </a:spcAft>
              <a:defRPr/>
            </a:lvl2pPr>
            <a:lvl3pPr>
              <a:spcBef>
                <a:spcPts val="0"/>
              </a:spcBef>
              <a:spcAft>
                <a:spcPts val="0"/>
              </a:spcAft>
              <a:defRPr/>
            </a:lvl3pPr>
            <a:lvl4pPr>
              <a:spcBef>
                <a:spcPts val="0"/>
              </a:spcBef>
              <a:spcAft>
                <a:spcPts val="0"/>
              </a:spcAft>
              <a:defRPr/>
            </a:lvl4pPr>
            <a:lvl5pPr>
              <a:spcBef>
                <a:spcPts val="0"/>
              </a:spcBef>
              <a:spcAft>
                <a:spcPts val="0"/>
              </a:spcAft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65407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1919" y="1338963"/>
            <a:ext cx="4124365" cy="736282"/>
          </a:xfrm>
        </p:spPr>
        <p:txBody>
          <a:bodyPr lIns="0" rIns="91440" anchor="ctr">
            <a:normAutofit/>
          </a:bodyPr>
          <a:lstStyle>
            <a:lvl1pPr marL="0" indent="0">
              <a:lnSpc>
                <a:spcPts val="2500"/>
              </a:lnSpc>
              <a:buNone/>
              <a:defRPr sz="28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1919" y="2075245"/>
            <a:ext cx="4124365" cy="405251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3" y="1338963"/>
            <a:ext cx="4091093" cy="736282"/>
          </a:xfrm>
        </p:spPr>
        <p:txBody>
          <a:bodyPr lIns="0" rIns="91440" anchor="ctr">
            <a:normAutofit/>
          </a:bodyPr>
          <a:lstStyle>
            <a:lvl1pPr marL="0" indent="0">
              <a:lnSpc>
                <a:spcPts val="2500"/>
              </a:lnSpc>
              <a:buNone/>
              <a:defRPr sz="28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075245"/>
            <a:ext cx="4091092" cy="405251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726785" y="1219201"/>
            <a:ext cx="184731" cy="2975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600"/>
              </a:lnSpc>
            </a:pPr>
            <a:endParaRPr lang="en-US" sz="1400" dirty="0" err="1">
              <a:solidFill>
                <a:srgbClr val="414142"/>
              </a:solidFill>
            </a:endParaRPr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401920" y="107952"/>
            <a:ext cx="7808630" cy="99416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59955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401920" y="107952"/>
            <a:ext cx="7808630" cy="99416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3"/>
          <p:cNvSpPr>
            <a:spLocks noGrp="1"/>
          </p:cNvSpPr>
          <p:nvPr>
            <p:ph sz="half" idx="2"/>
          </p:nvPr>
        </p:nvSpPr>
        <p:spPr>
          <a:xfrm>
            <a:off x="401919" y="1352551"/>
            <a:ext cx="4124365" cy="479068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1352551"/>
            <a:ext cx="4091092" cy="479068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57628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401919" y="1365250"/>
            <a:ext cx="8340169" cy="4765286"/>
          </a:xfrm>
        </p:spPr>
        <p:txBody>
          <a:bodyPr/>
          <a:lstStyle>
            <a:lvl1pPr>
              <a:lnSpc>
                <a:spcPts val="3200"/>
              </a:lnSpc>
              <a:spcAft>
                <a:spcPts val="0"/>
              </a:spcAft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482471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401919" y="1149350"/>
            <a:ext cx="8340169" cy="4983972"/>
          </a:xfrm>
        </p:spPr>
        <p:txBody>
          <a:bodyPr/>
          <a:lstStyle>
            <a:lvl1pPr>
              <a:lnSpc>
                <a:spcPts val="3200"/>
              </a:lnSpc>
              <a:spcAft>
                <a:spcPts val="0"/>
              </a:spcAft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4" y="6498449"/>
            <a:ext cx="9144001" cy="35955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 userDrawn="1"/>
        </p:nvSpPr>
        <p:spPr>
          <a:xfrm>
            <a:off x="4" y="6720795"/>
            <a:ext cx="9144001" cy="231589"/>
          </a:xfrm>
          <a:prstGeom prst="rect">
            <a:avLst/>
          </a:prstGeom>
          <a:blipFill dpi="0" rotWithShape="1">
            <a:blip r:embed="rId2">
              <a:alphaModFix amt="50000"/>
            </a:blip>
            <a:srcRect/>
            <a:tile tx="0" ty="0" sx="100000" sy="100000" flip="none" algn="tl"/>
          </a:blip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1600"/>
              </a:lnSpc>
            </a:pPr>
            <a:endParaRPr lang="en-US" sz="1400" dirty="0">
              <a:solidFill>
                <a:srgbClr val="FFFFFF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287862" y="1"/>
            <a:ext cx="454226" cy="1088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4215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ll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681457" y="1789959"/>
            <a:ext cx="3786853" cy="2701651"/>
          </a:xfrm>
          <a:prstGeom prst="rect">
            <a:avLst/>
          </a:prstGeom>
        </p:spPr>
        <p:txBody>
          <a:bodyPr lIns="91440" rIns="91440" anchor="ctr">
            <a:normAutofit/>
          </a:bodyPr>
          <a:lstStyle>
            <a:lvl1pPr marL="0" indent="0" algn="ctr">
              <a:lnSpc>
                <a:spcPts val="2500"/>
              </a:lnSpc>
              <a:spcBef>
                <a:spcPts val="0"/>
              </a:spcBef>
              <a:buNone/>
              <a:defRPr sz="2300" b="0" cap="all" spc="0" baseline="0">
                <a:solidFill>
                  <a:schemeClr val="accent6">
                    <a:lumMod val="50000"/>
                  </a:schemeClr>
                </a:solidFill>
                <a:latin typeface="Corbel" charset="0"/>
                <a:ea typeface="Corbel" charset="0"/>
                <a:cs typeface="Corbel" charset="0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subtitle style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half" idx="2"/>
          </p:nvPr>
        </p:nvSpPr>
        <p:spPr>
          <a:xfrm>
            <a:off x="2681456" y="5135379"/>
            <a:ext cx="3780503" cy="645603"/>
          </a:xfrm>
          <a:prstGeom prst="rect">
            <a:avLst/>
          </a:prstGeom>
        </p:spPr>
        <p:txBody>
          <a:bodyPr lIns="91440" rIns="91440">
            <a:normAutofit/>
          </a:bodyPr>
          <a:lstStyle>
            <a:lvl1pPr marL="0" indent="0" algn="ctr">
              <a:lnSpc>
                <a:spcPts val="2000"/>
              </a:lnSpc>
              <a:buNone/>
              <a:defRPr sz="20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4" y="6498449"/>
            <a:ext cx="9144001" cy="35955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 userDrawn="1"/>
        </p:nvSpPr>
        <p:spPr>
          <a:xfrm>
            <a:off x="4" y="6720795"/>
            <a:ext cx="9144001" cy="231589"/>
          </a:xfrm>
          <a:prstGeom prst="rect">
            <a:avLst/>
          </a:prstGeom>
          <a:blipFill dpi="0" rotWithShape="1">
            <a:blip r:embed="rId2">
              <a:alphaModFix amt="50000"/>
            </a:blip>
            <a:srcRect/>
            <a:tile tx="0" ty="0" sx="100000" sy="100000" flip="none" algn="tl"/>
          </a:blip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1600"/>
              </a:lnSpc>
            </a:pPr>
            <a:endParaRPr lang="en-US" sz="1400" dirty="0">
              <a:solidFill>
                <a:srgbClr val="FFFFFF"/>
              </a:solidFill>
            </a:endParaRPr>
          </a:p>
        </p:txBody>
      </p:sp>
      <p:sp>
        <p:nvSpPr>
          <p:cNvPr id="22" name="object 2"/>
          <p:cNvSpPr/>
          <p:nvPr userDrawn="1"/>
        </p:nvSpPr>
        <p:spPr>
          <a:xfrm>
            <a:off x="2687974" y="1390938"/>
            <a:ext cx="312549" cy="361657"/>
          </a:xfrm>
          <a:custGeom>
            <a:avLst/>
            <a:gdLst/>
            <a:ahLst/>
            <a:cxnLst/>
            <a:rect l="l" t="t" r="r" b="b"/>
            <a:pathLst>
              <a:path w="5443855" h="4724400">
                <a:moveTo>
                  <a:pt x="5443630" y="0"/>
                </a:moveTo>
                <a:lnTo>
                  <a:pt x="5366073" y="0"/>
                </a:lnTo>
                <a:lnTo>
                  <a:pt x="5327671" y="12700"/>
                </a:lnTo>
                <a:lnTo>
                  <a:pt x="5213993" y="12700"/>
                </a:lnTo>
                <a:lnTo>
                  <a:pt x="5176615" y="25400"/>
                </a:lnTo>
                <a:lnTo>
                  <a:pt x="5139496" y="25400"/>
                </a:lnTo>
                <a:lnTo>
                  <a:pt x="5102639" y="38100"/>
                </a:lnTo>
                <a:lnTo>
                  <a:pt x="5066045" y="38100"/>
                </a:lnTo>
                <a:lnTo>
                  <a:pt x="5029715" y="50800"/>
                </a:lnTo>
                <a:lnTo>
                  <a:pt x="4993652" y="50800"/>
                </a:lnTo>
                <a:lnTo>
                  <a:pt x="4782955" y="127000"/>
                </a:lnTo>
                <a:lnTo>
                  <a:pt x="4582251" y="203200"/>
                </a:lnTo>
                <a:lnTo>
                  <a:pt x="4549797" y="228600"/>
                </a:lnTo>
                <a:lnTo>
                  <a:pt x="4485756" y="254000"/>
                </a:lnTo>
                <a:lnTo>
                  <a:pt x="4454173" y="279400"/>
                </a:lnTo>
                <a:lnTo>
                  <a:pt x="4422884" y="292100"/>
                </a:lnTo>
                <a:lnTo>
                  <a:pt x="4391890" y="317500"/>
                </a:lnTo>
                <a:lnTo>
                  <a:pt x="4361193" y="330200"/>
                </a:lnTo>
                <a:lnTo>
                  <a:pt x="4300697" y="381000"/>
                </a:lnTo>
                <a:lnTo>
                  <a:pt x="4270901" y="393700"/>
                </a:lnTo>
                <a:lnTo>
                  <a:pt x="4212221" y="444500"/>
                </a:lnTo>
                <a:lnTo>
                  <a:pt x="4154768" y="495300"/>
                </a:lnTo>
                <a:lnTo>
                  <a:pt x="4126505" y="508000"/>
                </a:lnTo>
                <a:lnTo>
                  <a:pt x="4070916" y="558800"/>
                </a:lnTo>
                <a:lnTo>
                  <a:pt x="4016586" y="609600"/>
                </a:lnTo>
                <a:lnTo>
                  <a:pt x="3963528" y="673100"/>
                </a:lnTo>
                <a:lnTo>
                  <a:pt x="3937481" y="698500"/>
                </a:lnTo>
                <a:lnTo>
                  <a:pt x="3886355" y="749300"/>
                </a:lnTo>
                <a:lnTo>
                  <a:pt x="3836534" y="800100"/>
                </a:lnTo>
                <a:lnTo>
                  <a:pt x="3812117" y="838200"/>
                </a:lnTo>
                <a:lnTo>
                  <a:pt x="3788030" y="863600"/>
                </a:lnTo>
                <a:lnTo>
                  <a:pt x="3764276" y="889000"/>
                </a:lnTo>
                <a:lnTo>
                  <a:pt x="3740857" y="927100"/>
                </a:lnTo>
                <a:lnTo>
                  <a:pt x="3717773" y="952500"/>
                </a:lnTo>
                <a:lnTo>
                  <a:pt x="3695026" y="977900"/>
                </a:lnTo>
                <a:lnTo>
                  <a:pt x="3672619" y="1016000"/>
                </a:lnTo>
                <a:lnTo>
                  <a:pt x="3650552" y="1041400"/>
                </a:lnTo>
                <a:lnTo>
                  <a:pt x="3628827" y="1079500"/>
                </a:lnTo>
                <a:lnTo>
                  <a:pt x="3607447" y="1104900"/>
                </a:lnTo>
                <a:lnTo>
                  <a:pt x="3586411" y="1143000"/>
                </a:lnTo>
                <a:lnTo>
                  <a:pt x="3565723" y="1168400"/>
                </a:lnTo>
                <a:lnTo>
                  <a:pt x="3545384" y="1206500"/>
                </a:lnTo>
                <a:lnTo>
                  <a:pt x="3525395" y="1244600"/>
                </a:lnTo>
                <a:lnTo>
                  <a:pt x="3505758" y="1270000"/>
                </a:lnTo>
                <a:lnTo>
                  <a:pt x="3486474" y="1308100"/>
                </a:lnTo>
                <a:lnTo>
                  <a:pt x="3467546" y="1346200"/>
                </a:lnTo>
                <a:lnTo>
                  <a:pt x="3448974" y="1371600"/>
                </a:lnTo>
                <a:lnTo>
                  <a:pt x="3430761" y="1409700"/>
                </a:lnTo>
                <a:lnTo>
                  <a:pt x="3412908" y="1447800"/>
                </a:lnTo>
                <a:lnTo>
                  <a:pt x="3395417" y="1473200"/>
                </a:lnTo>
                <a:lnTo>
                  <a:pt x="3378289" y="1511300"/>
                </a:lnTo>
                <a:lnTo>
                  <a:pt x="3361526" y="1549400"/>
                </a:lnTo>
                <a:lnTo>
                  <a:pt x="3345129" y="1587500"/>
                </a:lnTo>
                <a:lnTo>
                  <a:pt x="3329100" y="1612900"/>
                </a:lnTo>
                <a:lnTo>
                  <a:pt x="3313441" y="1651000"/>
                </a:lnTo>
                <a:lnTo>
                  <a:pt x="3298154" y="1689100"/>
                </a:lnTo>
                <a:lnTo>
                  <a:pt x="3283239" y="1727200"/>
                </a:lnTo>
                <a:lnTo>
                  <a:pt x="3268699" y="1765300"/>
                </a:lnTo>
                <a:lnTo>
                  <a:pt x="3254536" y="1790700"/>
                </a:lnTo>
                <a:lnTo>
                  <a:pt x="3240750" y="1828800"/>
                </a:lnTo>
                <a:lnTo>
                  <a:pt x="3227343" y="1866900"/>
                </a:lnTo>
                <a:lnTo>
                  <a:pt x="3214318" y="1905000"/>
                </a:lnTo>
                <a:lnTo>
                  <a:pt x="3201675" y="1943100"/>
                </a:lnTo>
                <a:lnTo>
                  <a:pt x="3189417" y="1981200"/>
                </a:lnTo>
                <a:lnTo>
                  <a:pt x="3177544" y="2019300"/>
                </a:lnTo>
                <a:lnTo>
                  <a:pt x="3166059" y="2057400"/>
                </a:lnTo>
                <a:lnTo>
                  <a:pt x="3154963" y="2082800"/>
                </a:lnTo>
                <a:lnTo>
                  <a:pt x="3144258" y="2120900"/>
                </a:lnTo>
                <a:lnTo>
                  <a:pt x="3133945" y="2159000"/>
                </a:lnTo>
                <a:lnTo>
                  <a:pt x="3124027" y="2197100"/>
                </a:lnTo>
                <a:lnTo>
                  <a:pt x="3114503" y="2235200"/>
                </a:lnTo>
                <a:lnTo>
                  <a:pt x="3105378" y="2273300"/>
                </a:lnTo>
                <a:lnTo>
                  <a:pt x="3096650" y="2311400"/>
                </a:lnTo>
                <a:lnTo>
                  <a:pt x="3088324" y="2349500"/>
                </a:lnTo>
                <a:lnTo>
                  <a:pt x="3080399" y="2387600"/>
                </a:lnTo>
                <a:lnTo>
                  <a:pt x="3072878" y="2425700"/>
                </a:lnTo>
                <a:lnTo>
                  <a:pt x="3065763" y="2463800"/>
                </a:lnTo>
                <a:lnTo>
                  <a:pt x="3059054" y="2501900"/>
                </a:lnTo>
                <a:lnTo>
                  <a:pt x="3052754" y="2540000"/>
                </a:lnTo>
                <a:lnTo>
                  <a:pt x="3046864" y="2565400"/>
                </a:lnTo>
                <a:lnTo>
                  <a:pt x="3041386" y="2603500"/>
                </a:lnTo>
                <a:lnTo>
                  <a:pt x="3036321" y="2641600"/>
                </a:lnTo>
                <a:lnTo>
                  <a:pt x="3031671" y="2679700"/>
                </a:lnTo>
                <a:lnTo>
                  <a:pt x="3027438" y="2717800"/>
                </a:lnTo>
                <a:lnTo>
                  <a:pt x="3023623" y="2755900"/>
                </a:lnTo>
                <a:lnTo>
                  <a:pt x="3020228" y="2794000"/>
                </a:lnTo>
                <a:lnTo>
                  <a:pt x="3017254" y="2832100"/>
                </a:lnTo>
                <a:lnTo>
                  <a:pt x="3014704" y="2870200"/>
                </a:lnTo>
                <a:lnTo>
                  <a:pt x="3012578" y="2895600"/>
                </a:lnTo>
                <a:lnTo>
                  <a:pt x="3010878" y="2933700"/>
                </a:lnTo>
                <a:lnTo>
                  <a:pt x="3009607" y="2971800"/>
                </a:lnTo>
                <a:lnTo>
                  <a:pt x="3008764" y="3009900"/>
                </a:lnTo>
                <a:lnTo>
                  <a:pt x="3008376" y="3086100"/>
                </a:lnTo>
                <a:lnTo>
                  <a:pt x="3008832" y="3111500"/>
                </a:lnTo>
                <a:lnTo>
                  <a:pt x="3009724" y="3149600"/>
                </a:lnTo>
                <a:lnTo>
                  <a:pt x="3011054" y="3187700"/>
                </a:lnTo>
                <a:lnTo>
                  <a:pt x="3012823" y="3225800"/>
                </a:lnTo>
                <a:lnTo>
                  <a:pt x="3015033" y="3251200"/>
                </a:lnTo>
                <a:lnTo>
                  <a:pt x="3017686" y="3289300"/>
                </a:lnTo>
                <a:lnTo>
                  <a:pt x="3020783" y="3327400"/>
                </a:lnTo>
                <a:lnTo>
                  <a:pt x="3024325" y="3365500"/>
                </a:lnTo>
                <a:lnTo>
                  <a:pt x="3028315" y="3390900"/>
                </a:lnTo>
                <a:lnTo>
                  <a:pt x="3032753" y="3429000"/>
                </a:lnTo>
                <a:lnTo>
                  <a:pt x="3037642" y="3467100"/>
                </a:lnTo>
                <a:lnTo>
                  <a:pt x="3042984" y="3492500"/>
                </a:lnTo>
                <a:lnTo>
                  <a:pt x="3048779" y="3530600"/>
                </a:lnTo>
                <a:lnTo>
                  <a:pt x="3055030" y="3556000"/>
                </a:lnTo>
                <a:lnTo>
                  <a:pt x="3061737" y="3594100"/>
                </a:lnTo>
                <a:lnTo>
                  <a:pt x="3068904" y="3619500"/>
                </a:lnTo>
                <a:lnTo>
                  <a:pt x="3076530" y="3657600"/>
                </a:lnTo>
                <a:lnTo>
                  <a:pt x="3084619" y="3683000"/>
                </a:lnTo>
                <a:lnTo>
                  <a:pt x="3093171" y="3721100"/>
                </a:lnTo>
                <a:lnTo>
                  <a:pt x="3102188" y="3746500"/>
                </a:lnTo>
                <a:lnTo>
                  <a:pt x="3111671" y="3784600"/>
                </a:lnTo>
                <a:lnTo>
                  <a:pt x="3121624" y="3810000"/>
                </a:lnTo>
                <a:lnTo>
                  <a:pt x="3132046" y="3835400"/>
                </a:lnTo>
                <a:lnTo>
                  <a:pt x="3142939" y="3873500"/>
                </a:lnTo>
                <a:lnTo>
                  <a:pt x="3154306" y="3898900"/>
                </a:lnTo>
                <a:lnTo>
                  <a:pt x="3166148" y="3924300"/>
                </a:lnTo>
                <a:lnTo>
                  <a:pt x="3178466" y="3962400"/>
                </a:lnTo>
                <a:lnTo>
                  <a:pt x="3191262" y="3987800"/>
                </a:lnTo>
                <a:lnTo>
                  <a:pt x="3218295" y="4038600"/>
                </a:lnTo>
                <a:lnTo>
                  <a:pt x="3247260" y="4089400"/>
                </a:lnTo>
                <a:lnTo>
                  <a:pt x="3278169" y="4140200"/>
                </a:lnTo>
                <a:lnTo>
                  <a:pt x="3311035" y="4191000"/>
                </a:lnTo>
                <a:lnTo>
                  <a:pt x="3345872" y="4241800"/>
                </a:lnTo>
                <a:lnTo>
                  <a:pt x="3382693" y="4292600"/>
                </a:lnTo>
                <a:lnTo>
                  <a:pt x="3421509" y="4330700"/>
                </a:lnTo>
                <a:lnTo>
                  <a:pt x="3441670" y="4356100"/>
                </a:lnTo>
                <a:lnTo>
                  <a:pt x="3462335" y="4381500"/>
                </a:lnTo>
                <a:lnTo>
                  <a:pt x="3483505" y="4394200"/>
                </a:lnTo>
                <a:lnTo>
                  <a:pt x="3505182" y="4419600"/>
                </a:lnTo>
                <a:lnTo>
                  <a:pt x="3527369" y="4432300"/>
                </a:lnTo>
                <a:lnTo>
                  <a:pt x="3550065" y="4457700"/>
                </a:lnTo>
                <a:lnTo>
                  <a:pt x="3573274" y="4470400"/>
                </a:lnTo>
                <a:lnTo>
                  <a:pt x="3596996" y="4495800"/>
                </a:lnTo>
                <a:lnTo>
                  <a:pt x="3621234" y="4508500"/>
                </a:lnTo>
                <a:lnTo>
                  <a:pt x="3645988" y="4521200"/>
                </a:lnTo>
                <a:lnTo>
                  <a:pt x="3671261" y="4546600"/>
                </a:lnTo>
                <a:lnTo>
                  <a:pt x="3723368" y="4572000"/>
                </a:lnTo>
                <a:lnTo>
                  <a:pt x="3777569" y="4597400"/>
                </a:lnTo>
                <a:lnTo>
                  <a:pt x="3833875" y="4622800"/>
                </a:lnTo>
                <a:lnTo>
                  <a:pt x="3892301" y="4648200"/>
                </a:lnTo>
                <a:lnTo>
                  <a:pt x="3952859" y="4673600"/>
                </a:lnTo>
                <a:lnTo>
                  <a:pt x="3983942" y="4673600"/>
                </a:lnTo>
                <a:lnTo>
                  <a:pt x="4047722" y="4699000"/>
                </a:lnTo>
                <a:lnTo>
                  <a:pt x="4080423" y="4699000"/>
                </a:lnTo>
                <a:lnTo>
                  <a:pt x="4113666" y="4711700"/>
                </a:lnTo>
                <a:lnTo>
                  <a:pt x="4181788" y="4711700"/>
                </a:lnTo>
                <a:lnTo>
                  <a:pt x="4216670" y="4724400"/>
                </a:lnTo>
                <a:lnTo>
                  <a:pt x="4541048" y="4724400"/>
                </a:lnTo>
                <a:lnTo>
                  <a:pt x="4720755" y="4673600"/>
                </a:lnTo>
                <a:lnTo>
                  <a:pt x="4805825" y="4648200"/>
                </a:lnTo>
                <a:lnTo>
                  <a:pt x="4847003" y="4622800"/>
                </a:lnTo>
                <a:lnTo>
                  <a:pt x="4887214" y="4610100"/>
                </a:lnTo>
                <a:lnTo>
                  <a:pt x="4926412" y="4584700"/>
                </a:lnTo>
                <a:lnTo>
                  <a:pt x="4964553" y="4559300"/>
                </a:lnTo>
                <a:lnTo>
                  <a:pt x="5001588" y="4533900"/>
                </a:lnTo>
                <a:lnTo>
                  <a:pt x="5037473" y="4508500"/>
                </a:lnTo>
                <a:lnTo>
                  <a:pt x="5072161" y="4483100"/>
                </a:lnTo>
                <a:lnTo>
                  <a:pt x="5105607" y="4445000"/>
                </a:lnTo>
                <a:lnTo>
                  <a:pt x="5137763" y="4419600"/>
                </a:lnTo>
                <a:lnTo>
                  <a:pt x="5168584" y="4381500"/>
                </a:lnTo>
                <a:lnTo>
                  <a:pt x="5198025" y="4343400"/>
                </a:lnTo>
                <a:lnTo>
                  <a:pt x="5226038" y="4318000"/>
                </a:lnTo>
                <a:lnTo>
                  <a:pt x="5252577" y="4279900"/>
                </a:lnTo>
                <a:lnTo>
                  <a:pt x="5277598" y="4241800"/>
                </a:lnTo>
                <a:lnTo>
                  <a:pt x="5301053" y="4203700"/>
                </a:lnTo>
                <a:lnTo>
                  <a:pt x="5322896" y="4152900"/>
                </a:lnTo>
                <a:lnTo>
                  <a:pt x="5343082" y="4114800"/>
                </a:lnTo>
                <a:lnTo>
                  <a:pt x="5361564" y="4076700"/>
                </a:lnTo>
                <a:lnTo>
                  <a:pt x="5378296" y="4025900"/>
                </a:lnTo>
                <a:lnTo>
                  <a:pt x="5393232" y="3987800"/>
                </a:lnTo>
                <a:lnTo>
                  <a:pt x="5406326" y="3937000"/>
                </a:lnTo>
                <a:lnTo>
                  <a:pt x="5417533" y="3898900"/>
                </a:lnTo>
                <a:lnTo>
                  <a:pt x="5426805" y="3848100"/>
                </a:lnTo>
                <a:lnTo>
                  <a:pt x="5434097" y="3797300"/>
                </a:lnTo>
                <a:lnTo>
                  <a:pt x="5439362" y="3759200"/>
                </a:lnTo>
                <a:lnTo>
                  <a:pt x="5442555" y="3708400"/>
                </a:lnTo>
                <a:lnTo>
                  <a:pt x="5443630" y="3657600"/>
                </a:lnTo>
                <a:lnTo>
                  <a:pt x="5442555" y="3606800"/>
                </a:lnTo>
                <a:lnTo>
                  <a:pt x="5439362" y="3556000"/>
                </a:lnTo>
                <a:lnTo>
                  <a:pt x="5434097" y="3505200"/>
                </a:lnTo>
                <a:lnTo>
                  <a:pt x="5426805" y="3467100"/>
                </a:lnTo>
                <a:lnTo>
                  <a:pt x="5417533" y="3416300"/>
                </a:lnTo>
                <a:lnTo>
                  <a:pt x="5406326" y="3365500"/>
                </a:lnTo>
                <a:lnTo>
                  <a:pt x="5393232" y="3327400"/>
                </a:lnTo>
                <a:lnTo>
                  <a:pt x="5378296" y="3276600"/>
                </a:lnTo>
                <a:lnTo>
                  <a:pt x="5361564" y="3238500"/>
                </a:lnTo>
                <a:lnTo>
                  <a:pt x="5343082" y="3200400"/>
                </a:lnTo>
                <a:lnTo>
                  <a:pt x="5322896" y="3149600"/>
                </a:lnTo>
                <a:lnTo>
                  <a:pt x="5301053" y="3111500"/>
                </a:lnTo>
                <a:lnTo>
                  <a:pt x="5277598" y="3073400"/>
                </a:lnTo>
                <a:lnTo>
                  <a:pt x="5252577" y="3035300"/>
                </a:lnTo>
                <a:lnTo>
                  <a:pt x="5226038" y="2997200"/>
                </a:lnTo>
                <a:lnTo>
                  <a:pt x="5198025" y="2959100"/>
                </a:lnTo>
                <a:lnTo>
                  <a:pt x="5168584" y="2933700"/>
                </a:lnTo>
                <a:lnTo>
                  <a:pt x="5137763" y="2895600"/>
                </a:lnTo>
                <a:lnTo>
                  <a:pt x="5105607" y="2870200"/>
                </a:lnTo>
                <a:lnTo>
                  <a:pt x="5072161" y="2832100"/>
                </a:lnTo>
                <a:lnTo>
                  <a:pt x="5037473" y="2806700"/>
                </a:lnTo>
                <a:lnTo>
                  <a:pt x="5001588" y="2781300"/>
                </a:lnTo>
                <a:lnTo>
                  <a:pt x="4964553" y="2755900"/>
                </a:lnTo>
                <a:lnTo>
                  <a:pt x="4926412" y="2730500"/>
                </a:lnTo>
                <a:lnTo>
                  <a:pt x="4887214" y="2705100"/>
                </a:lnTo>
                <a:lnTo>
                  <a:pt x="4847003" y="2679700"/>
                </a:lnTo>
                <a:lnTo>
                  <a:pt x="4763727" y="2654300"/>
                </a:lnTo>
                <a:lnTo>
                  <a:pt x="4720755" y="2628900"/>
                </a:lnTo>
                <a:lnTo>
                  <a:pt x="4632374" y="2603500"/>
                </a:lnTo>
                <a:lnTo>
                  <a:pt x="4587056" y="2603500"/>
                </a:lnTo>
                <a:lnTo>
                  <a:pt x="4541048" y="2590800"/>
                </a:lnTo>
                <a:lnTo>
                  <a:pt x="4494397" y="2590800"/>
                </a:lnTo>
                <a:lnTo>
                  <a:pt x="4447148" y="2578100"/>
                </a:lnTo>
                <a:lnTo>
                  <a:pt x="4301711" y="2578100"/>
                </a:lnTo>
                <a:lnTo>
                  <a:pt x="4271649" y="2565400"/>
                </a:lnTo>
                <a:lnTo>
                  <a:pt x="4242814" y="2565400"/>
                </a:lnTo>
                <a:lnTo>
                  <a:pt x="4215199" y="2552700"/>
                </a:lnTo>
                <a:lnTo>
                  <a:pt x="4188795" y="2552700"/>
                </a:lnTo>
                <a:lnTo>
                  <a:pt x="4163594" y="2540000"/>
                </a:lnTo>
                <a:lnTo>
                  <a:pt x="4116767" y="2514600"/>
                </a:lnTo>
                <a:lnTo>
                  <a:pt x="4074651" y="2489200"/>
                </a:lnTo>
                <a:lnTo>
                  <a:pt x="4055339" y="2463800"/>
                </a:lnTo>
                <a:lnTo>
                  <a:pt x="4037180" y="2451100"/>
                </a:lnTo>
                <a:lnTo>
                  <a:pt x="4020166" y="2425700"/>
                </a:lnTo>
                <a:lnTo>
                  <a:pt x="4004288" y="2413000"/>
                </a:lnTo>
                <a:lnTo>
                  <a:pt x="3989538" y="2387600"/>
                </a:lnTo>
                <a:lnTo>
                  <a:pt x="3963388" y="2349500"/>
                </a:lnTo>
                <a:lnTo>
                  <a:pt x="3941651" y="2298700"/>
                </a:lnTo>
                <a:lnTo>
                  <a:pt x="3924259" y="2247900"/>
                </a:lnTo>
                <a:lnTo>
                  <a:pt x="3911146" y="2197100"/>
                </a:lnTo>
                <a:lnTo>
                  <a:pt x="3902245" y="2146300"/>
                </a:lnTo>
                <a:lnTo>
                  <a:pt x="3899354" y="2108200"/>
                </a:lnTo>
                <a:lnTo>
                  <a:pt x="3896648" y="2057400"/>
                </a:lnTo>
                <a:lnTo>
                  <a:pt x="3896816" y="2019300"/>
                </a:lnTo>
                <a:lnTo>
                  <a:pt x="3897988" y="1993900"/>
                </a:lnTo>
                <a:lnTo>
                  <a:pt x="3900154" y="1955800"/>
                </a:lnTo>
                <a:lnTo>
                  <a:pt x="3903308" y="1930400"/>
                </a:lnTo>
                <a:lnTo>
                  <a:pt x="3907439" y="1892300"/>
                </a:lnTo>
                <a:lnTo>
                  <a:pt x="3912541" y="1866900"/>
                </a:lnTo>
                <a:lnTo>
                  <a:pt x="3918604" y="1828800"/>
                </a:lnTo>
                <a:lnTo>
                  <a:pt x="3925620" y="1803400"/>
                </a:lnTo>
                <a:lnTo>
                  <a:pt x="3933582" y="1765300"/>
                </a:lnTo>
                <a:lnTo>
                  <a:pt x="3942480" y="1727200"/>
                </a:lnTo>
                <a:lnTo>
                  <a:pt x="3952307" y="1701800"/>
                </a:lnTo>
                <a:lnTo>
                  <a:pt x="3963054" y="1663700"/>
                </a:lnTo>
                <a:lnTo>
                  <a:pt x="3974712" y="1625600"/>
                </a:lnTo>
                <a:lnTo>
                  <a:pt x="3987274" y="1600200"/>
                </a:lnTo>
                <a:lnTo>
                  <a:pt x="4000732" y="1562100"/>
                </a:lnTo>
                <a:lnTo>
                  <a:pt x="4015076" y="1524000"/>
                </a:lnTo>
                <a:lnTo>
                  <a:pt x="4030298" y="1485900"/>
                </a:lnTo>
                <a:lnTo>
                  <a:pt x="4046391" y="1460500"/>
                </a:lnTo>
                <a:lnTo>
                  <a:pt x="4063346" y="1422400"/>
                </a:lnTo>
                <a:lnTo>
                  <a:pt x="4081154" y="1384300"/>
                </a:lnTo>
                <a:lnTo>
                  <a:pt x="4099808" y="1358900"/>
                </a:lnTo>
                <a:lnTo>
                  <a:pt x="4119298" y="1320800"/>
                </a:lnTo>
                <a:lnTo>
                  <a:pt x="4139618" y="1282700"/>
                </a:lnTo>
                <a:lnTo>
                  <a:pt x="4160757" y="1257300"/>
                </a:lnTo>
                <a:lnTo>
                  <a:pt x="4182709" y="1219200"/>
                </a:lnTo>
                <a:lnTo>
                  <a:pt x="4205464" y="1193800"/>
                </a:lnTo>
                <a:lnTo>
                  <a:pt x="4229015" y="1155700"/>
                </a:lnTo>
                <a:lnTo>
                  <a:pt x="4253352" y="1130300"/>
                </a:lnTo>
                <a:lnTo>
                  <a:pt x="4278469" y="1092200"/>
                </a:lnTo>
                <a:lnTo>
                  <a:pt x="4304356" y="1066800"/>
                </a:lnTo>
                <a:lnTo>
                  <a:pt x="4331005" y="1028700"/>
                </a:lnTo>
                <a:lnTo>
                  <a:pt x="4358408" y="1003300"/>
                </a:lnTo>
                <a:lnTo>
                  <a:pt x="4386556" y="977900"/>
                </a:lnTo>
                <a:lnTo>
                  <a:pt x="4415442" y="939800"/>
                </a:lnTo>
                <a:lnTo>
                  <a:pt x="4445056" y="914400"/>
                </a:lnTo>
                <a:lnTo>
                  <a:pt x="4475391" y="889000"/>
                </a:lnTo>
                <a:lnTo>
                  <a:pt x="4506439" y="863600"/>
                </a:lnTo>
                <a:lnTo>
                  <a:pt x="4538190" y="838200"/>
                </a:lnTo>
                <a:lnTo>
                  <a:pt x="4570637" y="812800"/>
                </a:lnTo>
                <a:lnTo>
                  <a:pt x="4603771" y="787400"/>
                </a:lnTo>
                <a:lnTo>
                  <a:pt x="4637584" y="762000"/>
                </a:lnTo>
                <a:lnTo>
                  <a:pt x="4672068" y="736600"/>
                </a:lnTo>
                <a:lnTo>
                  <a:pt x="4707214" y="711200"/>
                </a:lnTo>
                <a:lnTo>
                  <a:pt x="4743014" y="698500"/>
                </a:lnTo>
                <a:lnTo>
                  <a:pt x="4779460" y="673100"/>
                </a:lnTo>
                <a:lnTo>
                  <a:pt x="4816543" y="660400"/>
                </a:lnTo>
                <a:lnTo>
                  <a:pt x="4854256" y="635000"/>
                </a:lnTo>
                <a:lnTo>
                  <a:pt x="4931535" y="609600"/>
                </a:lnTo>
                <a:lnTo>
                  <a:pt x="4971085" y="584200"/>
                </a:lnTo>
                <a:lnTo>
                  <a:pt x="5135159" y="533400"/>
                </a:lnTo>
                <a:lnTo>
                  <a:pt x="5177605" y="533400"/>
                </a:lnTo>
                <a:lnTo>
                  <a:pt x="5220606" y="520700"/>
                </a:lnTo>
                <a:lnTo>
                  <a:pt x="5264152" y="520700"/>
                </a:lnTo>
                <a:lnTo>
                  <a:pt x="5308236" y="508000"/>
                </a:lnTo>
                <a:lnTo>
                  <a:pt x="5443630" y="508000"/>
                </a:lnTo>
                <a:lnTo>
                  <a:pt x="5443630" y="0"/>
                </a:lnTo>
                <a:close/>
              </a:path>
              <a:path w="5443855" h="4724400">
                <a:moveTo>
                  <a:pt x="2435254" y="0"/>
                </a:moveTo>
                <a:lnTo>
                  <a:pt x="2357697" y="0"/>
                </a:lnTo>
                <a:lnTo>
                  <a:pt x="2319295" y="12700"/>
                </a:lnTo>
                <a:lnTo>
                  <a:pt x="2205617" y="12700"/>
                </a:lnTo>
                <a:lnTo>
                  <a:pt x="2168239" y="25400"/>
                </a:lnTo>
                <a:lnTo>
                  <a:pt x="2131120" y="25400"/>
                </a:lnTo>
                <a:lnTo>
                  <a:pt x="2094263" y="38100"/>
                </a:lnTo>
                <a:lnTo>
                  <a:pt x="2057669" y="38100"/>
                </a:lnTo>
                <a:lnTo>
                  <a:pt x="2021339" y="50800"/>
                </a:lnTo>
                <a:lnTo>
                  <a:pt x="1985276" y="50800"/>
                </a:lnTo>
                <a:lnTo>
                  <a:pt x="1774579" y="127000"/>
                </a:lnTo>
                <a:lnTo>
                  <a:pt x="1573875" y="203200"/>
                </a:lnTo>
                <a:lnTo>
                  <a:pt x="1541421" y="228600"/>
                </a:lnTo>
                <a:lnTo>
                  <a:pt x="1477380" y="254000"/>
                </a:lnTo>
                <a:lnTo>
                  <a:pt x="1445797" y="279400"/>
                </a:lnTo>
                <a:lnTo>
                  <a:pt x="1414508" y="292100"/>
                </a:lnTo>
                <a:lnTo>
                  <a:pt x="1383514" y="317500"/>
                </a:lnTo>
                <a:lnTo>
                  <a:pt x="1352817" y="330200"/>
                </a:lnTo>
                <a:lnTo>
                  <a:pt x="1292321" y="381000"/>
                </a:lnTo>
                <a:lnTo>
                  <a:pt x="1262525" y="393700"/>
                </a:lnTo>
                <a:lnTo>
                  <a:pt x="1203845" y="444500"/>
                </a:lnTo>
                <a:lnTo>
                  <a:pt x="1146392" y="495300"/>
                </a:lnTo>
                <a:lnTo>
                  <a:pt x="1118129" y="508000"/>
                </a:lnTo>
                <a:lnTo>
                  <a:pt x="1062540" y="558800"/>
                </a:lnTo>
                <a:lnTo>
                  <a:pt x="1008210" y="609600"/>
                </a:lnTo>
                <a:lnTo>
                  <a:pt x="955152" y="673100"/>
                </a:lnTo>
                <a:lnTo>
                  <a:pt x="929105" y="698500"/>
                </a:lnTo>
                <a:lnTo>
                  <a:pt x="877979" y="749300"/>
                </a:lnTo>
                <a:lnTo>
                  <a:pt x="828158" y="800100"/>
                </a:lnTo>
                <a:lnTo>
                  <a:pt x="803741" y="838200"/>
                </a:lnTo>
                <a:lnTo>
                  <a:pt x="779654" y="863600"/>
                </a:lnTo>
                <a:lnTo>
                  <a:pt x="755900" y="889000"/>
                </a:lnTo>
                <a:lnTo>
                  <a:pt x="732481" y="927100"/>
                </a:lnTo>
                <a:lnTo>
                  <a:pt x="709397" y="952500"/>
                </a:lnTo>
                <a:lnTo>
                  <a:pt x="686650" y="977900"/>
                </a:lnTo>
                <a:lnTo>
                  <a:pt x="664243" y="1016000"/>
                </a:lnTo>
                <a:lnTo>
                  <a:pt x="642176" y="1041400"/>
                </a:lnTo>
                <a:lnTo>
                  <a:pt x="620451" y="1079500"/>
                </a:lnTo>
                <a:lnTo>
                  <a:pt x="599071" y="1104900"/>
                </a:lnTo>
                <a:lnTo>
                  <a:pt x="578035" y="1143000"/>
                </a:lnTo>
                <a:lnTo>
                  <a:pt x="557347" y="1168400"/>
                </a:lnTo>
                <a:lnTo>
                  <a:pt x="537008" y="1206500"/>
                </a:lnTo>
                <a:lnTo>
                  <a:pt x="517019" y="1244600"/>
                </a:lnTo>
                <a:lnTo>
                  <a:pt x="497382" y="1270000"/>
                </a:lnTo>
                <a:lnTo>
                  <a:pt x="478098" y="1308100"/>
                </a:lnTo>
                <a:lnTo>
                  <a:pt x="459170" y="1346200"/>
                </a:lnTo>
                <a:lnTo>
                  <a:pt x="440598" y="1371600"/>
                </a:lnTo>
                <a:lnTo>
                  <a:pt x="422385" y="1409700"/>
                </a:lnTo>
                <a:lnTo>
                  <a:pt x="404532" y="1447800"/>
                </a:lnTo>
                <a:lnTo>
                  <a:pt x="387041" y="1473200"/>
                </a:lnTo>
                <a:lnTo>
                  <a:pt x="369913" y="1511300"/>
                </a:lnTo>
                <a:lnTo>
                  <a:pt x="353150" y="1549400"/>
                </a:lnTo>
                <a:lnTo>
                  <a:pt x="336753" y="1587500"/>
                </a:lnTo>
                <a:lnTo>
                  <a:pt x="320724" y="1612900"/>
                </a:lnTo>
                <a:lnTo>
                  <a:pt x="305065" y="1651000"/>
                </a:lnTo>
                <a:lnTo>
                  <a:pt x="289778" y="1689100"/>
                </a:lnTo>
                <a:lnTo>
                  <a:pt x="274863" y="1727200"/>
                </a:lnTo>
                <a:lnTo>
                  <a:pt x="260323" y="1765300"/>
                </a:lnTo>
                <a:lnTo>
                  <a:pt x="246160" y="1790700"/>
                </a:lnTo>
                <a:lnTo>
                  <a:pt x="232374" y="1828800"/>
                </a:lnTo>
                <a:lnTo>
                  <a:pt x="218967" y="1866900"/>
                </a:lnTo>
                <a:lnTo>
                  <a:pt x="205942" y="1905000"/>
                </a:lnTo>
                <a:lnTo>
                  <a:pt x="193299" y="1943100"/>
                </a:lnTo>
                <a:lnTo>
                  <a:pt x="181041" y="1981200"/>
                </a:lnTo>
                <a:lnTo>
                  <a:pt x="169168" y="2019300"/>
                </a:lnTo>
                <a:lnTo>
                  <a:pt x="157683" y="2057400"/>
                </a:lnTo>
                <a:lnTo>
                  <a:pt x="146587" y="2082800"/>
                </a:lnTo>
                <a:lnTo>
                  <a:pt x="135882" y="2120900"/>
                </a:lnTo>
                <a:lnTo>
                  <a:pt x="125569" y="2159000"/>
                </a:lnTo>
                <a:lnTo>
                  <a:pt x="115651" y="2197100"/>
                </a:lnTo>
                <a:lnTo>
                  <a:pt x="106127" y="2235200"/>
                </a:lnTo>
                <a:lnTo>
                  <a:pt x="97002" y="2273300"/>
                </a:lnTo>
                <a:lnTo>
                  <a:pt x="88274" y="2311400"/>
                </a:lnTo>
                <a:lnTo>
                  <a:pt x="79948" y="2349500"/>
                </a:lnTo>
                <a:lnTo>
                  <a:pt x="72023" y="2387600"/>
                </a:lnTo>
                <a:lnTo>
                  <a:pt x="64502" y="2425700"/>
                </a:lnTo>
                <a:lnTo>
                  <a:pt x="57387" y="2463800"/>
                </a:lnTo>
                <a:lnTo>
                  <a:pt x="50678" y="2501900"/>
                </a:lnTo>
                <a:lnTo>
                  <a:pt x="44378" y="2540000"/>
                </a:lnTo>
                <a:lnTo>
                  <a:pt x="38488" y="2565400"/>
                </a:lnTo>
                <a:lnTo>
                  <a:pt x="33010" y="2603500"/>
                </a:lnTo>
                <a:lnTo>
                  <a:pt x="27945" y="2641600"/>
                </a:lnTo>
                <a:lnTo>
                  <a:pt x="23295" y="2679700"/>
                </a:lnTo>
                <a:lnTo>
                  <a:pt x="19062" y="2717800"/>
                </a:lnTo>
                <a:lnTo>
                  <a:pt x="15247" y="2755900"/>
                </a:lnTo>
                <a:lnTo>
                  <a:pt x="11852" y="2794000"/>
                </a:lnTo>
                <a:lnTo>
                  <a:pt x="8878" y="2832100"/>
                </a:lnTo>
                <a:lnTo>
                  <a:pt x="6328" y="2870200"/>
                </a:lnTo>
                <a:lnTo>
                  <a:pt x="4202" y="2895600"/>
                </a:lnTo>
                <a:lnTo>
                  <a:pt x="2502" y="2933700"/>
                </a:lnTo>
                <a:lnTo>
                  <a:pt x="1231" y="2971800"/>
                </a:lnTo>
                <a:lnTo>
                  <a:pt x="388" y="3009900"/>
                </a:lnTo>
                <a:lnTo>
                  <a:pt x="0" y="3086100"/>
                </a:lnTo>
                <a:lnTo>
                  <a:pt x="456" y="3111500"/>
                </a:lnTo>
                <a:lnTo>
                  <a:pt x="1348" y="3149600"/>
                </a:lnTo>
                <a:lnTo>
                  <a:pt x="2678" y="3187700"/>
                </a:lnTo>
                <a:lnTo>
                  <a:pt x="4447" y="3225800"/>
                </a:lnTo>
                <a:lnTo>
                  <a:pt x="6657" y="3251200"/>
                </a:lnTo>
                <a:lnTo>
                  <a:pt x="9310" y="3289300"/>
                </a:lnTo>
                <a:lnTo>
                  <a:pt x="12407" y="3327400"/>
                </a:lnTo>
                <a:lnTo>
                  <a:pt x="15949" y="3365500"/>
                </a:lnTo>
                <a:lnTo>
                  <a:pt x="19939" y="3390900"/>
                </a:lnTo>
                <a:lnTo>
                  <a:pt x="24377" y="3429000"/>
                </a:lnTo>
                <a:lnTo>
                  <a:pt x="29266" y="3467100"/>
                </a:lnTo>
                <a:lnTo>
                  <a:pt x="34608" y="3492500"/>
                </a:lnTo>
                <a:lnTo>
                  <a:pt x="40403" y="3530600"/>
                </a:lnTo>
                <a:lnTo>
                  <a:pt x="46654" y="3556000"/>
                </a:lnTo>
                <a:lnTo>
                  <a:pt x="53361" y="3594100"/>
                </a:lnTo>
                <a:lnTo>
                  <a:pt x="60528" y="3619500"/>
                </a:lnTo>
                <a:lnTo>
                  <a:pt x="68154" y="3657600"/>
                </a:lnTo>
                <a:lnTo>
                  <a:pt x="76243" y="3683000"/>
                </a:lnTo>
                <a:lnTo>
                  <a:pt x="84795" y="3721100"/>
                </a:lnTo>
                <a:lnTo>
                  <a:pt x="93812" y="3746500"/>
                </a:lnTo>
                <a:lnTo>
                  <a:pt x="103295" y="3784600"/>
                </a:lnTo>
                <a:lnTo>
                  <a:pt x="113248" y="3810000"/>
                </a:lnTo>
                <a:lnTo>
                  <a:pt x="123670" y="3835400"/>
                </a:lnTo>
                <a:lnTo>
                  <a:pt x="134563" y="3873500"/>
                </a:lnTo>
                <a:lnTo>
                  <a:pt x="145930" y="3898900"/>
                </a:lnTo>
                <a:lnTo>
                  <a:pt x="157772" y="3924300"/>
                </a:lnTo>
                <a:lnTo>
                  <a:pt x="170090" y="3962400"/>
                </a:lnTo>
                <a:lnTo>
                  <a:pt x="182886" y="3987800"/>
                </a:lnTo>
                <a:lnTo>
                  <a:pt x="209919" y="4038600"/>
                </a:lnTo>
                <a:lnTo>
                  <a:pt x="238884" y="4089400"/>
                </a:lnTo>
                <a:lnTo>
                  <a:pt x="269793" y="4140200"/>
                </a:lnTo>
                <a:lnTo>
                  <a:pt x="302659" y="4191000"/>
                </a:lnTo>
                <a:lnTo>
                  <a:pt x="337496" y="4241800"/>
                </a:lnTo>
                <a:lnTo>
                  <a:pt x="374317" y="4292600"/>
                </a:lnTo>
                <a:lnTo>
                  <a:pt x="413133" y="4330700"/>
                </a:lnTo>
                <a:lnTo>
                  <a:pt x="433294" y="4356100"/>
                </a:lnTo>
                <a:lnTo>
                  <a:pt x="453959" y="4381500"/>
                </a:lnTo>
                <a:lnTo>
                  <a:pt x="475129" y="4394200"/>
                </a:lnTo>
                <a:lnTo>
                  <a:pt x="496806" y="4419600"/>
                </a:lnTo>
                <a:lnTo>
                  <a:pt x="518993" y="4432300"/>
                </a:lnTo>
                <a:lnTo>
                  <a:pt x="541689" y="4457700"/>
                </a:lnTo>
                <a:lnTo>
                  <a:pt x="564898" y="4470400"/>
                </a:lnTo>
                <a:lnTo>
                  <a:pt x="588620" y="4495800"/>
                </a:lnTo>
                <a:lnTo>
                  <a:pt x="612858" y="4508500"/>
                </a:lnTo>
                <a:lnTo>
                  <a:pt x="637612" y="4521200"/>
                </a:lnTo>
                <a:lnTo>
                  <a:pt x="662885" y="4546600"/>
                </a:lnTo>
                <a:lnTo>
                  <a:pt x="714992" y="4572000"/>
                </a:lnTo>
                <a:lnTo>
                  <a:pt x="769193" y="4597400"/>
                </a:lnTo>
                <a:lnTo>
                  <a:pt x="825499" y="4622800"/>
                </a:lnTo>
                <a:lnTo>
                  <a:pt x="883925" y="4648200"/>
                </a:lnTo>
                <a:lnTo>
                  <a:pt x="944483" y="4673600"/>
                </a:lnTo>
                <a:lnTo>
                  <a:pt x="975566" y="4673600"/>
                </a:lnTo>
                <a:lnTo>
                  <a:pt x="1039346" y="4699000"/>
                </a:lnTo>
                <a:lnTo>
                  <a:pt x="1072047" y="4699000"/>
                </a:lnTo>
                <a:lnTo>
                  <a:pt x="1105290" y="4711700"/>
                </a:lnTo>
                <a:lnTo>
                  <a:pt x="1173412" y="4711700"/>
                </a:lnTo>
                <a:lnTo>
                  <a:pt x="1208294" y="4724400"/>
                </a:lnTo>
                <a:lnTo>
                  <a:pt x="1532672" y="4724400"/>
                </a:lnTo>
                <a:lnTo>
                  <a:pt x="1712379" y="4673600"/>
                </a:lnTo>
                <a:lnTo>
                  <a:pt x="1797449" y="4648200"/>
                </a:lnTo>
                <a:lnTo>
                  <a:pt x="1838627" y="4622800"/>
                </a:lnTo>
                <a:lnTo>
                  <a:pt x="1878838" y="4610100"/>
                </a:lnTo>
                <a:lnTo>
                  <a:pt x="1918036" y="4584700"/>
                </a:lnTo>
                <a:lnTo>
                  <a:pt x="1956177" y="4559300"/>
                </a:lnTo>
                <a:lnTo>
                  <a:pt x="1993212" y="4533900"/>
                </a:lnTo>
                <a:lnTo>
                  <a:pt x="2029097" y="4508500"/>
                </a:lnTo>
                <a:lnTo>
                  <a:pt x="2063785" y="4483100"/>
                </a:lnTo>
                <a:lnTo>
                  <a:pt x="2097231" y="4445000"/>
                </a:lnTo>
                <a:lnTo>
                  <a:pt x="2129387" y="4419600"/>
                </a:lnTo>
                <a:lnTo>
                  <a:pt x="2160208" y="4381500"/>
                </a:lnTo>
                <a:lnTo>
                  <a:pt x="2189649" y="4343400"/>
                </a:lnTo>
                <a:lnTo>
                  <a:pt x="2217662" y="4318000"/>
                </a:lnTo>
                <a:lnTo>
                  <a:pt x="2244201" y="4279900"/>
                </a:lnTo>
                <a:lnTo>
                  <a:pt x="2269222" y="4241800"/>
                </a:lnTo>
                <a:lnTo>
                  <a:pt x="2292677" y="4203700"/>
                </a:lnTo>
                <a:lnTo>
                  <a:pt x="2314520" y="4152900"/>
                </a:lnTo>
                <a:lnTo>
                  <a:pt x="2334706" y="4114800"/>
                </a:lnTo>
                <a:lnTo>
                  <a:pt x="2353188" y="4076700"/>
                </a:lnTo>
                <a:lnTo>
                  <a:pt x="2369920" y="4025900"/>
                </a:lnTo>
                <a:lnTo>
                  <a:pt x="2384856" y="3987800"/>
                </a:lnTo>
                <a:lnTo>
                  <a:pt x="2397950" y="3937000"/>
                </a:lnTo>
                <a:lnTo>
                  <a:pt x="2409157" y="3898900"/>
                </a:lnTo>
                <a:lnTo>
                  <a:pt x="2418429" y="3848100"/>
                </a:lnTo>
                <a:lnTo>
                  <a:pt x="2425721" y="3797300"/>
                </a:lnTo>
                <a:lnTo>
                  <a:pt x="2430986" y="3759200"/>
                </a:lnTo>
                <a:lnTo>
                  <a:pt x="2434179" y="3708400"/>
                </a:lnTo>
                <a:lnTo>
                  <a:pt x="2435254" y="3657600"/>
                </a:lnTo>
                <a:lnTo>
                  <a:pt x="2434179" y="3606800"/>
                </a:lnTo>
                <a:lnTo>
                  <a:pt x="2430986" y="3556000"/>
                </a:lnTo>
                <a:lnTo>
                  <a:pt x="2425721" y="3505200"/>
                </a:lnTo>
                <a:lnTo>
                  <a:pt x="2418429" y="3467100"/>
                </a:lnTo>
                <a:lnTo>
                  <a:pt x="2409157" y="3416300"/>
                </a:lnTo>
                <a:lnTo>
                  <a:pt x="2397950" y="3365500"/>
                </a:lnTo>
                <a:lnTo>
                  <a:pt x="2384856" y="3327400"/>
                </a:lnTo>
                <a:lnTo>
                  <a:pt x="2369920" y="3276600"/>
                </a:lnTo>
                <a:lnTo>
                  <a:pt x="2353188" y="3238500"/>
                </a:lnTo>
                <a:lnTo>
                  <a:pt x="2334706" y="3200400"/>
                </a:lnTo>
                <a:lnTo>
                  <a:pt x="2314520" y="3149600"/>
                </a:lnTo>
                <a:lnTo>
                  <a:pt x="2292677" y="3111500"/>
                </a:lnTo>
                <a:lnTo>
                  <a:pt x="2269222" y="3073400"/>
                </a:lnTo>
                <a:lnTo>
                  <a:pt x="2244201" y="3035300"/>
                </a:lnTo>
                <a:lnTo>
                  <a:pt x="2217662" y="2997200"/>
                </a:lnTo>
                <a:lnTo>
                  <a:pt x="2189649" y="2959100"/>
                </a:lnTo>
                <a:lnTo>
                  <a:pt x="2160208" y="2933700"/>
                </a:lnTo>
                <a:lnTo>
                  <a:pt x="2129387" y="2895600"/>
                </a:lnTo>
                <a:lnTo>
                  <a:pt x="2097231" y="2870200"/>
                </a:lnTo>
                <a:lnTo>
                  <a:pt x="2063785" y="2832100"/>
                </a:lnTo>
                <a:lnTo>
                  <a:pt x="2029097" y="2806700"/>
                </a:lnTo>
                <a:lnTo>
                  <a:pt x="1993212" y="2781300"/>
                </a:lnTo>
                <a:lnTo>
                  <a:pt x="1956177" y="2755900"/>
                </a:lnTo>
                <a:lnTo>
                  <a:pt x="1918036" y="2730500"/>
                </a:lnTo>
                <a:lnTo>
                  <a:pt x="1878838" y="2705100"/>
                </a:lnTo>
                <a:lnTo>
                  <a:pt x="1838627" y="2679700"/>
                </a:lnTo>
                <a:lnTo>
                  <a:pt x="1755351" y="2654300"/>
                </a:lnTo>
                <a:lnTo>
                  <a:pt x="1712379" y="2628900"/>
                </a:lnTo>
                <a:lnTo>
                  <a:pt x="1623998" y="2603500"/>
                </a:lnTo>
                <a:lnTo>
                  <a:pt x="1578680" y="2603500"/>
                </a:lnTo>
                <a:lnTo>
                  <a:pt x="1532672" y="2590800"/>
                </a:lnTo>
                <a:lnTo>
                  <a:pt x="1486021" y="2590800"/>
                </a:lnTo>
                <a:lnTo>
                  <a:pt x="1438772" y="2578100"/>
                </a:lnTo>
                <a:lnTo>
                  <a:pt x="1293335" y="2578100"/>
                </a:lnTo>
                <a:lnTo>
                  <a:pt x="1263273" y="2565400"/>
                </a:lnTo>
                <a:lnTo>
                  <a:pt x="1234438" y="2565400"/>
                </a:lnTo>
                <a:lnTo>
                  <a:pt x="1206823" y="2552700"/>
                </a:lnTo>
                <a:lnTo>
                  <a:pt x="1180419" y="2552700"/>
                </a:lnTo>
                <a:lnTo>
                  <a:pt x="1155218" y="2540000"/>
                </a:lnTo>
                <a:lnTo>
                  <a:pt x="1108391" y="2514600"/>
                </a:lnTo>
                <a:lnTo>
                  <a:pt x="1066275" y="2489200"/>
                </a:lnTo>
                <a:lnTo>
                  <a:pt x="1046963" y="2463800"/>
                </a:lnTo>
                <a:lnTo>
                  <a:pt x="1028804" y="2451100"/>
                </a:lnTo>
                <a:lnTo>
                  <a:pt x="1011790" y="2425700"/>
                </a:lnTo>
                <a:lnTo>
                  <a:pt x="995912" y="2413000"/>
                </a:lnTo>
                <a:lnTo>
                  <a:pt x="981162" y="2387600"/>
                </a:lnTo>
                <a:lnTo>
                  <a:pt x="955012" y="2349500"/>
                </a:lnTo>
                <a:lnTo>
                  <a:pt x="933275" y="2298700"/>
                </a:lnTo>
                <a:lnTo>
                  <a:pt x="915883" y="2247900"/>
                </a:lnTo>
                <a:lnTo>
                  <a:pt x="902770" y="2197100"/>
                </a:lnTo>
                <a:lnTo>
                  <a:pt x="893869" y="2146300"/>
                </a:lnTo>
                <a:lnTo>
                  <a:pt x="890978" y="2108200"/>
                </a:lnTo>
                <a:lnTo>
                  <a:pt x="888272" y="2057400"/>
                </a:lnTo>
                <a:lnTo>
                  <a:pt x="888440" y="2019300"/>
                </a:lnTo>
                <a:lnTo>
                  <a:pt x="889612" y="1993900"/>
                </a:lnTo>
                <a:lnTo>
                  <a:pt x="891778" y="1955800"/>
                </a:lnTo>
                <a:lnTo>
                  <a:pt x="894932" y="1930400"/>
                </a:lnTo>
                <a:lnTo>
                  <a:pt x="899063" y="1892300"/>
                </a:lnTo>
                <a:lnTo>
                  <a:pt x="904165" y="1866900"/>
                </a:lnTo>
                <a:lnTo>
                  <a:pt x="910228" y="1828800"/>
                </a:lnTo>
                <a:lnTo>
                  <a:pt x="917244" y="1803400"/>
                </a:lnTo>
                <a:lnTo>
                  <a:pt x="925206" y="1765300"/>
                </a:lnTo>
                <a:lnTo>
                  <a:pt x="934104" y="1727200"/>
                </a:lnTo>
                <a:lnTo>
                  <a:pt x="943931" y="1701800"/>
                </a:lnTo>
                <a:lnTo>
                  <a:pt x="954678" y="1663700"/>
                </a:lnTo>
                <a:lnTo>
                  <a:pt x="966336" y="1625600"/>
                </a:lnTo>
                <a:lnTo>
                  <a:pt x="978898" y="1600200"/>
                </a:lnTo>
                <a:lnTo>
                  <a:pt x="992356" y="1562100"/>
                </a:lnTo>
                <a:lnTo>
                  <a:pt x="1006700" y="1524000"/>
                </a:lnTo>
                <a:lnTo>
                  <a:pt x="1021922" y="1485900"/>
                </a:lnTo>
                <a:lnTo>
                  <a:pt x="1038015" y="1460500"/>
                </a:lnTo>
                <a:lnTo>
                  <a:pt x="1054970" y="1422400"/>
                </a:lnTo>
                <a:lnTo>
                  <a:pt x="1072778" y="1384300"/>
                </a:lnTo>
                <a:lnTo>
                  <a:pt x="1091432" y="1358900"/>
                </a:lnTo>
                <a:lnTo>
                  <a:pt x="1110922" y="1320800"/>
                </a:lnTo>
                <a:lnTo>
                  <a:pt x="1131242" y="1282700"/>
                </a:lnTo>
                <a:lnTo>
                  <a:pt x="1152381" y="1257300"/>
                </a:lnTo>
                <a:lnTo>
                  <a:pt x="1174333" y="1219200"/>
                </a:lnTo>
                <a:lnTo>
                  <a:pt x="1197088" y="1193800"/>
                </a:lnTo>
                <a:lnTo>
                  <a:pt x="1220639" y="1155700"/>
                </a:lnTo>
                <a:lnTo>
                  <a:pt x="1244976" y="1130300"/>
                </a:lnTo>
                <a:lnTo>
                  <a:pt x="1270093" y="1092200"/>
                </a:lnTo>
                <a:lnTo>
                  <a:pt x="1295980" y="1066800"/>
                </a:lnTo>
                <a:lnTo>
                  <a:pt x="1322629" y="1028700"/>
                </a:lnTo>
                <a:lnTo>
                  <a:pt x="1350032" y="1003300"/>
                </a:lnTo>
                <a:lnTo>
                  <a:pt x="1378180" y="977900"/>
                </a:lnTo>
                <a:lnTo>
                  <a:pt x="1407066" y="939800"/>
                </a:lnTo>
                <a:lnTo>
                  <a:pt x="1436680" y="914400"/>
                </a:lnTo>
                <a:lnTo>
                  <a:pt x="1467015" y="889000"/>
                </a:lnTo>
                <a:lnTo>
                  <a:pt x="1498063" y="863600"/>
                </a:lnTo>
                <a:lnTo>
                  <a:pt x="1529814" y="838200"/>
                </a:lnTo>
                <a:lnTo>
                  <a:pt x="1562261" y="812800"/>
                </a:lnTo>
                <a:lnTo>
                  <a:pt x="1595395" y="787400"/>
                </a:lnTo>
                <a:lnTo>
                  <a:pt x="1629208" y="762000"/>
                </a:lnTo>
                <a:lnTo>
                  <a:pt x="1663692" y="736600"/>
                </a:lnTo>
                <a:lnTo>
                  <a:pt x="1698838" y="711200"/>
                </a:lnTo>
                <a:lnTo>
                  <a:pt x="1734638" y="698500"/>
                </a:lnTo>
                <a:lnTo>
                  <a:pt x="1771084" y="673100"/>
                </a:lnTo>
                <a:lnTo>
                  <a:pt x="1808167" y="660400"/>
                </a:lnTo>
                <a:lnTo>
                  <a:pt x="1845880" y="635000"/>
                </a:lnTo>
                <a:lnTo>
                  <a:pt x="1923159" y="609600"/>
                </a:lnTo>
                <a:lnTo>
                  <a:pt x="1962709" y="584200"/>
                </a:lnTo>
                <a:lnTo>
                  <a:pt x="2126783" y="533400"/>
                </a:lnTo>
                <a:lnTo>
                  <a:pt x="2169229" y="533400"/>
                </a:lnTo>
                <a:lnTo>
                  <a:pt x="2212230" y="520700"/>
                </a:lnTo>
                <a:lnTo>
                  <a:pt x="2255776" y="520700"/>
                </a:lnTo>
                <a:lnTo>
                  <a:pt x="2299860" y="508000"/>
                </a:lnTo>
                <a:lnTo>
                  <a:pt x="2435254" y="508000"/>
                </a:lnTo>
                <a:lnTo>
                  <a:pt x="2435254" y="0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 lIns="0" tIns="0" rIns="0" bIns="0" rtlCol="0"/>
          <a:lstStyle/>
          <a:p>
            <a:endParaRPr>
              <a:solidFill>
                <a:srgbClr val="414142"/>
              </a:solidFill>
            </a:endParaRPr>
          </a:p>
        </p:txBody>
      </p:sp>
      <p:sp>
        <p:nvSpPr>
          <p:cNvPr id="24" name="object 2"/>
          <p:cNvSpPr/>
          <p:nvPr userDrawn="1"/>
        </p:nvSpPr>
        <p:spPr>
          <a:xfrm rot="10800000">
            <a:off x="6155085" y="4540699"/>
            <a:ext cx="312549" cy="361657"/>
          </a:xfrm>
          <a:custGeom>
            <a:avLst/>
            <a:gdLst/>
            <a:ahLst/>
            <a:cxnLst/>
            <a:rect l="l" t="t" r="r" b="b"/>
            <a:pathLst>
              <a:path w="5443855" h="4724400">
                <a:moveTo>
                  <a:pt x="5443630" y="0"/>
                </a:moveTo>
                <a:lnTo>
                  <a:pt x="5366073" y="0"/>
                </a:lnTo>
                <a:lnTo>
                  <a:pt x="5327671" y="12700"/>
                </a:lnTo>
                <a:lnTo>
                  <a:pt x="5213993" y="12700"/>
                </a:lnTo>
                <a:lnTo>
                  <a:pt x="5176615" y="25400"/>
                </a:lnTo>
                <a:lnTo>
                  <a:pt x="5139496" y="25400"/>
                </a:lnTo>
                <a:lnTo>
                  <a:pt x="5102639" y="38100"/>
                </a:lnTo>
                <a:lnTo>
                  <a:pt x="5066045" y="38100"/>
                </a:lnTo>
                <a:lnTo>
                  <a:pt x="5029715" y="50800"/>
                </a:lnTo>
                <a:lnTo>
                  <a:pt x="4993652" y="50800"/>
                </a:lnTo>
                <a:lnTo>
                  <a:pt x="4782955" y="127000"/>
                </a:lnTo>
                <a:lnTo>
                  <a:pt x="4582251" y="203200"/>
                </a:lnTo>
                <a:lnTo>
                  <a:pt x="4549797" y="228600"/>
                </a:lnTo>
                <a:lnTo>
                  <a:pt x="4485756" y="254000"/>
                </a:lnTo>
                <a:lnTo>
                  <a:pt x="4454173" y="279400"/>
                </a:lnTo>
                <a:lnTo>
                  <a:pt x="4422884" y="292100"/>
                </a:lnTo>
                <a:lnTo>
                  <a:pt x="4391890" y="317500"/>
                </a:lnTo>
                <a:lnTo>
                  <a:pt x="4361193" y="330200"/>
                </a:lnTo>
                <a:lnTo>
                  <a:pt x="4300697" y="381000"/>
                </a:lnTo>
                <a:lnTo>
                  <a:pt x="4270901" y="393700"/>
                </a:lnTo>
                <a:lnTo>
                  <a:pt x="4212221" y="444500"/>
                </a:lnTo>
                <a:lnTo>
                  <a:pt x="4154768" y="495300"/>
                </a:lnTo>
                <a:lnTo>
                  <a:pt x="4126505" y="508000"/>
                </a:lnTo>
                <a:lnTo>
                  <a:pt x="4070916" y="558800"/>
                </a:lnTo>
                <a:lnTo>
                  <a:pt x="4016586" y="609600"/>
                </a:lnTo>
                <a:lnTo>
                  <a:pt x="3963528" y="673100"/>
                </a:lnTo>
                <a:lnTo>
                  <a:pt x="3937481" y="698500"/>
                </a:lnTo>
                <a:lnTo>
                  <a:pt x="3886355" y="749300"/>
                </a:lnTo>
                <a:lnTo>
                  <a:pt x="3836534" y="800100"/>
                </a:lnTo>
                <a:lnTo>
                  <a:pt x="3812117" y="838200"/>
                </a:lnTo>
                <a:lnTo>
                  <a:pt x="3788030" y="863600"/>
                </a:lnTo>
                <a:lnTo>
                  <a:pt x="3764276" y="889000"/>
                </a:lnTo>
                <a:lnTo>
                  <a:pt x="3740857" y="927100"/>
                </a:lnTo>
                <a:lnTo>
                  <a:pt x="3717773" y="952500"/>
                </a:lnTo>
                <a:lnTo>
                  <a:pt x="3695026" y="977900"/>
                </a:lnTo>
                <a:lnTo>
                  <a:pt x="3672619" y="1016000"/>
                </a:lnTo>
                <a:lnTo>
                  <a:pt x="3650552" y="1041400"/>
                </a:lnTo>
                <a:lnTo>
                  <a:pt x="3628827" y="1079500"/>
                </a:lnTo>
                <a:lnTo>
                  <a:pt x="3607447" y="1104900"/>
                </a:lnTo>
                <a:lnTo>
                  <a:pt x="3586411" y="1143000"/>
                </a:lnTo>
                <a:lnTo>
                  <a:pt x="3565723" y="1168400"/>
                </a:lnTo>
                <a:lnTo>
                  <a:pt x="3545384" y="1206500"/>
                </a:lnTo>
                <a:lnTo>
                  <a:pt x="3525395" y="1244600"/>
                </a:lnTo>
                <a:lnTo>
                  <a:pt x="3505758" y="1270000"/>
                </a:lnTo>
                <a:lnTo>
                  <a:pt x="3486474" y="1308100"/>
                </a:lnTo>
                <a:lnTo>
                  <a:pt x="3467546" y="1346200"/>
                </a:lnTo>
                <a:lnTo>
                  <a:pt x="3448974" y="1371600"/>
                </a:lnTo>
                <a:lnTo>
                  <a:pt x="3430761" y="1409700"/>
                </a:lnTo>
                <a:lnTo>
                  <a:pt x="3412908" y="1447800"/>
                </a:lnTo>
                <a:lnTo>
                  <a:pt x="3395417" y="1473200"/>
                </a:lnTo>
                <a:lnTo>
                  <a:pt x="3378289" y="1511300"/>
                </a:lnTo>
                <a:lnTo>
                  <a:pt x="3361526" y="1549400"/>
                </a:lnTo>
                <a:lnTo>
                  <a:pt x="3345129" y="1587500"/>
                </a:lnTo>
                <a:lnTo>
                  <a:pt x="3329100" y="1612900"/>
                </a:lnTo>
                <a:lnTo>
                  <a:pt x="3313441" y="1651000"/>
                </a:lnTo>
                <a:lnTo>
                  <a:pt x="3298154" y="1689100"/>
                </a:lnTo>
                <a:lnTo>
                  <a:pt x="3283239" y="1727200"/>
                </a:lnTo>
                <a:lnTo>
                  <a:pt x="3268699" y="1765300"/>
                </a:lnTo>
                <a:lnTo>
                  <a:pt x="3254536" y="1790700"/>
                </a:lnTo>
                <a:lnTo>
                  <a:pt x="3240750" y="1828800"/>
                </a:lnTo>
                <a:lnTo>
                  <a:pt x="3227343" y="1866900"/>
                </a:lnTo>
                <a:lnTo>
                  <a:pt x="3214318" y="1905000"/>
                </a:lnTo>
                <a:lnTo>
                  <a:pt x="3201675" y="1943100"/>
                </a:lnTo>
                <a:lnTo>
                  <a:pt x="3189417" y="1981200"/>
                </a:lnTo>
                <a:lnTo>
                  <a:pt x="3177544" y="2019300"/>
                </a:lnTo>
                <a:lnTo>
                  <a:pt x="3166059" y="2057400"/>
                </a:lnTo>
                <a:lnTo>
                  <a:pt x="3154963" y="2082800"/>
                </a:lnTo>
                <a:lnTo>
                  <a:pt x="3144258" y="2120900"/>
                </a:lnTo>
                <a:lnTo>
                  <a:pt x="3133945" y="2159000"/>
                </a:lnTo>
                <a:lnTo>
                  <a:pt x="3124027" y="2197100"/>
                </a:lnTo>
                <a:lnTo>
                  <a:pt x="3114503" y="2235200"/>
                </a:lnTo>
                <a:lnTo>
                  <a:pt x="3105378" y="2273300"/>
                </a:lnTo>
                <a:lnTo>
                  <a:pt x="3096650" y="2311400"/>
                </a:lnTo>
                <a:lnTo>
                  <a:pt x="3088324" y="2349500"/>
                </a:lnTo>
                <a:lnTo>
                  <a:pt x="3080399" y="2387600"/>
                </a:lnTo>
                <a:lnTo>
                  <a:pt x="3072878" y="2425700"/>
                </a:lnTo>
                <a:lnTo>
                  <a:pt x="3065763" y="2463800"/>
                </a:lnTo>
                <a:lnTo>
                  <a:pt x="3059054" y="2501900"/>
                </a:lnTo>
                <a:lnTo>
                  <a:pt x="3052754" y="2540000"/>
                </a:lnTo>
                <a:lnTo>
                  <a:pt x="3046864" y="2565400"/>
                </a:lnTo>
                <a:lnTo>
                  <a:pt x="3041386" y="2603500"/>
                </a:lnTo>
                <a:lnTo>
                  <a:pt x="3036321" y="2641600"/>
                </a:lnTo>
                <a:lnTo>
                  <a:pt x="3031671" y="2679700"/>
                </a:lnTo>
                <a:lnTo>
                  <a:pt x="3027438" y="2717800"/>
                </a:lnTo>
                <a:lnTo>
                  <a:pt x="3023623" y="2755900"/>
                </a:lnTo>
                <a:lnTo>
                  <a:pt x="3020228" y="2794000"/>
                </a:lnTo>
                <a:lnTo>
                  <a:pt x="3017254" y="2832100"/>
                </a:lnTo>
                <a:lnTo>
                  <a:pt x="3014704" y="2870200"/>
                </a:lnTo>
                <a:lnTo>
                  <a:pt x="3012578" y="2895600"/>
                </a:lnTo>
                <a:lnTo>
                  <a:pt x="3010878" y="2933700"/>
                </a:lnTo>
                <a:lnTo>
                  <a:pt x="3009607" y="2971800"/>
                </a:lnTo>
                <a:lnTo>
                  <a:pt x="3008764" y="3009900"/>
                </a:lnTo>
                <a:lnTo>
                  <a:pt x="3008376" y="3086100"/>
                </a:lnTo>
                <a:lnTo>
                  <a:pt x="3008832" y="3111500"/>
                </a:lnTo>
                <a:lnTo>
                  <a:pt x="3009724" y="3149600"/>
                </a:lnTo>
                <a:lnTo>
                  <a:pt x="3011054" y="3187700"/>
                </a:lnTo>
                <a:lnTo>
                  <a:pt x="3012823" y="3225800"/>
                </a:lnTo>
                <a:lnTo>
                  <a:pt x="3015033" y="3251200"/>
                </a:lnTo>
                <a:lnTo>
                  <a:pt x="3017686" y="3289300"/>
                </a:lnTo>
                <a:lnTo>
                  <a:pt x="3020783" y="3327400"/>
                </a:lnTo>
                <a:lnTo>
                  <a:pt x="3024325" y="3365500"/>
                </a:lnTo>
                <a:lnTo>
                  <a:pt x="3028315" y="3390900"/>
                </a:lnTo>
                <a:lnTo>
                  <a:pt x="3032753" y="3429000"/>
                </a:lnTo>
                <a:lnTo>
                  <a:pt x="3037642" y="3467100"/>
                </a:lnTo>
                <a:lnTo>
                  <a:pt x="3042984" y="3492500"/>
                </a:lnTo>
                <a:lnTo>
                  <a:pt x="3048779" y="3530600"/>
                </a:lnTo>
                <a:lnTo>
                  <a:pt x="3055030" y="3556000"/>
                </a:lnTo>
                <a:lnTo>
                  <a:pt x="3061737" y="3594100"/>
                </a:lnTo>
                <a:lnTo>
                  <a:pt x="3068904" y="3619500"/>
                </a:lnTo>
                <a:lnTo>
                  <a:pt x="3076530" y="3657600"/>
                </a:lnTo>
                <a:lnTo>
                  <a:pt x="3084619" y="3683000"/>
                </a:lnTo>
                <a:lnTo>
                  <a:pt x="3093171" y="3721100"/>
                </a:lnTo>
                <a:lnTo>
                  <a:pt x="3102188" y="3746500"/>
                </a:lnTo>
                <a:lnTo>
                  <a:pt x="3111671" y="3784600"/>
                </a:lnTo>
                <a:lnTo>
                  <a:pt x="3121624" y="3810000"/>
                </a:lnTo>
                <a:lnTo>
                  <a:pt x="3132046" y="3835400"/>
                </a:lnTo>
                <a:lnTo>
                  <a:pt x="3142939" y="3873500"/>
                </a:lnTo>
                <a:lnTo>
                  <a:pt x="3154306" y="3898900"/>
                </a:lnTo>
                <a:lnTo>
                  <a:pt x="3166148" y="3924300"/>
                </a:lnTo>
                <a:lnTo>
                  <a:pt x="3178466" y="3962400"/>
                </a:lnTo>
                <a:lnTo>
                  <a:pt x="3191262" y="3987800"/>
                </a:lnTo>
                <a:lnTo>
                  <a:pt x="3218295" y="4038600"/>
                </a:lnTo>
                <a:lnTo>
                  <a:pt x="3247260" y="4089400"/>
                </a:lnTo>
                <a:lnTo>
                  <a:pt x="3278169" y="4140200"/>
                </a:lnTo>
                <a:lnTo>
                  <a:pt x="3311035" y="4191000"/>
                </a:lnTo>
                <a:lnTo>
                  <a:pt x="3345872" y="4241800"/>
                </a:lnTo>
                <a:lnTo>
                  <a:pt x="3382693" y="4292600"/>
                </a:lnTo>
                <a:lnTo>
                  <a:pt x="3421509" y="4330700"/>
                </a:lnTo>
                <a:lnTo>
                  <a:pt x="3441670" y="4356100"/>
                </a:lnTo>
                <a:lnTo>
                  <a:pt x="3462335" y="4381500"/>
                </a:lnTo>
                <a:lnTo>
                  <a:pt x="3483505" y="4394200"/>
                </a:lnTo>
                <a:lnTo>
                  <a:pt x="3505182" y="4419600"/>
                </a:lnTo>
                <a:lnTo>
                  <a:pt x="3527369" y="4432300"/>
                </a:lnTo>
                <a:lnTo>
                  <a:pt x="3550065" y="4457700"/>
                </a:lnTo>
                <a:lnTo>
                  <a:pt x="3573274" y="4470400"/>
                </a:lnTo>
                <a:lnTo>
                  <a:pt x="3596996" y="4495800"/>
                </a:lnTo>
                <a:lnTo>
                  <a:pt x="3621234" y="4508500"/>
                </a:lnTo>
                <a:lnTo>
                  <a:pt x="3645988" y="4521200"/>
                </a:lnTo>
                <a:lnTo>
                  <a:pt x="3671261" y="4546600"/>
                </a:lnTo>
                <a:lnTo>
                  <a:pt x="3723368" y="4572000"/>
                </a:lnTo>
                <a:lnTo>
                  <a:pt x="3777569" y="4597400"/>
                </a:lnTo>
                <a:lnTo>
                  <a:pt x="3833875" y="4622800"/>
                </a:lnTo>
                <a:lnTo>
                  <a:pt x="3892301" y="4648200"/>
                </a:lnTo>
                <a:lnTo>
                  <a:pt x="3952859" y="4673600"/>
                </a:lnTo>
                <a:lnTo>
                  <a:pt x="3983942" y="4673600"/>
                </a:lnTo>
                <a:lnTo>
                  <a:pt x="4047722" y="4699000"/>
                </a:lnTo>
                <a:lnTo>
                  <a:pt x="4080423" y="4699000"/>
                </a:lnTo>
                <a:lnTo>
                  <a:pt x="4113666" y="4711700"/>
                </a:lnTo>
                <a:lnTo>
                  <a:pt x="4181788" y="4711700"/>
                </a:lnTo>
                <a:lnTo>
                  <a:pt x="4216670" y="4724400"/>
                </a:lnTo>
                <a:lnTo>
                  <a:pt x="4541048" y="4724400"/>
                </a:lnTo>
                <a:lnTo>
                  <a:pt x="4720755" y="4673600"/>
                </a:lnTo>
                <a:lnTo>
                  <a:pt x="4805825" y="4648200"/>
                </a:lnTo>
                <a:lnTo>
                  <a:pt x="4847003" y="4622800"/>
                </a:lnTo>
                <a:lnTo>
                  <a:pt x="4887214" y="4610100"/>
                </a:lnTo>
                <a:lnTo>
                  <a:pt x="4926412" y="4584700"/>
                </a:lnTo>
                <a:lnTo>
                  <a:pt x="4964553" y="4559300"/>
                </a:lnTo>
                <a:lnTo>
                  <a:pt x="5001588" y="4533900"/>
                </a:lnTo>
                <a:lnTo>
                  <a:pt x="5037473" y="4508500"/>
                </a:lnTo>
                <a:lnTo>
                  <a:pt x="5072161" y="4483100"/>
                </a:lnTo>
                <a:lnTo>
                  <a:pt x="5105607" y="4445000"/>
                </a:lnTo>
                <a:lnTo>
                  <a:pt x="5137763" y="4419600"/>
                </a:lnTo>
                <a:lnTo>
                  <a:pt x="5168584" y="4381500"/>
                </a:lnTo>
                <a:lnTo>
                  <a:pt x="5198025" y="4343400"/>
                </a:lnTo>
                <a:lnTo>
                  <a:pt x="5226038" y="4318000"/>
                </a:lnTo>
                <a:lnTo>
                  <a:pt x="5252577" y="4279900"/>
                </a:lnTo>
                <a:lnTo>
                  <a:pt x="5277598" y="4241800"/>
                </a:lnTo>
                <a:lnTo>
                  <a:pt x="5301053" y="4203700"/>
                </a:lnTo>
                <a:lnTo>
                  <a:pt x="5322896" y="4152900"/>
                </a:lnTo>
                <a:lnTo>
                  <a:pt x="5343082" y="4114800"/>
                </a:lnTo>
                <a:lnTo>
                  <a:pt x="5361564" y="4076700"/>
                </a:lnTo>
                <a:lnTo>
                  <a:pt x="5378296" y="4025900"/>
                </a:lnTo>
                <a:lnTo>
                  <a:pt x="5393232" y="3987800"/>
                </a:lnTo>
                <a:lnTo>
                  <a:pt x="5406326" y="3937000"/>
                </a:lnTo>
                <a:lnTo>
                  <a:pt x="5417533" y="3898900"/>
                </a:lnTo>
                <a:lnTo>
                  <a:pt x="5426805" y="3848100"/>
                </a:lnTo>
                <a:lnTo>
                  <a:pt x="5434097" y="3797300"/>
                </a:lnTo>
                <a:lnTo>
                  <a:pt x="5439362" y="3759200"/>
                </a:lnTo>
                <a:lnTo>
                  <a:pt x="5442555" y="3708400"/>
                </a:lnTo>
                <a:lnTo>
                  <a:pt x="5443630" y="3657600"/>
                </a:lnTo>
                <a:lnTo>
                  <a:pt x="5442555" y="3606800"/>
                </a:lnTo>
                <a:lnTo>
                  <a:pt x="5439362" y="3556000"/>
                </a:lnTo>
                <a:lnTo>
                  <a:pt x="5434097" y="3505200"/>
                </a:lnTo>
                <a:lnTo>
                  <a:pt x="5426805" y="3467100"/>
                </a:lnTo>
                <a:lnTo>
                  <a:pt x="5417533" y="3416300"/>
                </a:lnTo>
                <a:lnTo>
                  <a:pt x="5406326" y="3365500"/>
                </a:lnTo>
                <a:lnTo>
                  <a:pt x="5393232" y="3327400"/>
                </a:lnTo>
                <a:lnTo>
                  <a:pt x="5378296" y="3276600"/>
                </a:lnTo>
                <a:lnTo>
                  <a:pt x="5361564" y="3238500"/>
                </a:lnTo>
                <a:lnTo>
                  <a:pt x="5343082" y="3200400"/>
                </a:lnTo>
                <a:lnTo>
                  <a:pt x="5322896" y="3149600"/>
                </a:lnTo>
                <a:lnTo>
                  <a:pt x="5301053" y="3111500"/>
                </a:lnTo>
                <a:lnTo>
                  <a:pt x="5277598" y="3073400"/>
                </a:lnTo>
                <a:lnTo>
                  <a:pt x="5252577" y="3035300"/>
                </a:lnTo>
                <a:lnTo>
                  <a:pt x="5226038" y="2997200"/>
                </a:lnTo>
                <a:lnTo>
                  <a:pt x="5198025" y="2959100"/>
                </a:lnTo>
                <a:lnTo>
                  <a:pt x="5168584" y="2933700"/>
                </a:lnTo>
                <a:lnTo>
                  <a:pt x="5137763" y="2895600"/>
                </a:lnTo>
                <a:lnTo>
                  <a:pt x="5105607" y="2870200"/>
                </a:lnTo>
                <a:lnTo>
                  <a:pt x="5072161" y="2832100"/>
                </a:lnTo>
                <a:lnTo>
                  <a:pt x="5037473" y="2806700"/>
                </a:lnTo>
                <a:lnTo>
                  <a:pt x="5001588" y="2781300"/>
                </a:lnTo>
                <a:lnTo>
                  <a:pt x="4964553" y="2755900"/>
                </a:lnTo>
                <a:lnTo>
                  <a:pt x="4926412" y="2730500"/>
                </a:lnTo>
                <a:lnTo>
                  <a:pt x="4887214" y="2705100"/>
                </a:lnTo>
                <a:lnTo>
                  <a:pt x="4847003" y="2679700"/>
                </a:lnTo>
                <a:lnTo>
                  <a:pt x="4763727" y="2654300"/>
                </a:lnTo>
                <a:lnTo>
                  <a:pt x="4720755" y="2628900"/>
                </a:lnTo>
                <a:lnTo>
                  <a:pt x="4632374" y="2603500"/>
                </a:lnTo>
                <a:lnTo>
                  <a:pt x="4587056" y="2603500"/>
                </a:lnTo>
                <a:lnTo>
                  <a:pt x="4541048" y="2590800"/>
                </a:lnTo>
                <a:lnTo>
                  <a:pt x="4494397" y="2590800"/>
                </a:lnTo>
                <a:lnTo>
                  <a:pt x="4447148" y="2578100"/>
                </a:lnTo>
                <a:lnTo>
                  <a:pt x="4301711" y="2578100"/>
                </a:lnTo>
                <a:lnTo>
                  <a:pt x="4271649" y="2565400"/>
                </a:lnTo>
                <a:lnTo>
                  <a:pt x="4242814" y="2565400"/>
                </a:lnTo>
                <a:lnTo>
                  <a:pt x="4215199" y="2552700"/>
                </a:lnTo>
                <a:lnTo>
                  <a:pt x="4188795" y="2552700"/>
                </a:lnTo>
                <a:lnTo>
                  <a:pt x="4163594" y="2540000"/>
                </a:lnTo>
                <a:lnTo>
                  <a:pt x="4116767" y="2514600"/>
                </a:lnTo>
                <a:lnTo>
                  <a:pt x="4074651" y="2489200"/>
                </a:lnTo>
                <a:lnTo>
                  <a:pt x="4055339" y="2463800"/>
                </a:lnTo>
                <a:lnTo>
                  <a:pt x="4037180" y="2451100"/>
                </a:lnTo>
                <a:lnTo>
                  <a:pt x="4020166" y="2425700"/>
                </a:lnTo>
                <a:lnTo>
                  <a:pt x="4004288" y="2413000"/>
                </a:lnTo>
                <a:lnTo>
                  <a:pt x="3989538" y="2387600"/>
                </a:lnTo>
                <a:lnTo>
                  <a:pt x="3963388" y="2349500"/>
                </a:lnTo>
                <a:lnTo>
                  <a:pt x="3941651" y="2298700"/>
                </a:lnTo>
                <a:lnTo>
                  <a:pt x="3924259" y="2247900"/>
                </a:lnTo>
                <a:lnTo>
                  <a:pt x="3911146" y="2197100"/>
                </a:lnTo>
                <a:lnTo>
                  <a:pt x="3902245" y="2146300"/>
                </a:lnTo>
                <a:lnTo>
                  <a:pt x="3899354" y="2108200"/>
                </a:lnTo>
                <a:lnTo>
                  <a:pt x="3896648" y="2057400"/>
                </a:lnTo>
                <a:lnTo>
                  <a:pt x="3896816" y="2019300"/>
                </a:lnTo>
                <a:lnTo>
                  <a:pt x="3897988" y="1993900"/>
                </a:lnTo>
                <a:lnTo>
                  <a:pt x="3900154" y="1955800"/>
                </a:lnTo>
                <a:lnTo>
                  <a:pt x="3903308" y="1930400"/>
                </a:lnTo>
                <a:lnTo>
                  <a:pt x="3907439" y="1892300"/>
                </a:lnTo>
                <a:lnTo>
                  <a:pt x="3912541" y="1866900"/>
                </a:lnTo>
                <a:lnTo>
                  <a:pt x="3918604" y="1828800"/>
                </a:lnTo>
                <a:lnTo>
                  <a:pt x="3925620" y="1803400"/>
                </a:lnTo>
                <a:lnTo>
                  <a:pt x="3933582" y="1765300"/>
                </a:lnTo>
                <a:lnTo>
                  <a:pt x="3942480" y="1727200"/>
                </a:lnTo>
                <a:lnTo>
                  <a:pt x="3952307" y="1701800"/>
                </a:lnTo>
                <a:lnTo>
                  <a:pt x="3963054" y="1663700"/>
                </a:lnTo>
                <a:lnTo>
                  <a:pt x="3974712" y="1625600"/>
                </a:lnTo>
                <a:lnTo>
                  <a:pt x="3987274" y="1600200"/>
                </a:lnTo>
                <a:lnTo>
                  <a:pt x="4000732" y="1562100"/>
                </a:lnTo>
                <a:lnTo>
                  <a:pt x="4015076" y="1524000"/>
                </a:lnTo>
                <a:lnTo>
                  <a:pt x="4030298" y="1485900"/>
                </a:lnTo>
                <a:lnTo>
                  <a:pt x="4046391" y="1460500"/>
                </a:lnTo>
                <a:lnTo>
                  <a:pt x="4063346" y="1422400"/>
                </a:lnTo>
                <a:lnTo>
                  <a:pt x="4081154" y="1384300"/>
                </a:lnTo>
                <a:lnTo>
                  <a:pt x="4099808" y="1358900"/>
                </a:lnTo>
                <a:lnTo>
                  <a:pt x="4119298" y="1320800"/>
                </a:lnTo>
                <a:lnTo>
                  <a:pt x="4139618" y="1282700"/>
                </a:lnTo>
                <a:lnTo>
                  <a:pt x="4160757" y="1257300"/>
                </a:lnTo>
                <a:lnTo>
                  <a:pt x="4182709" y="1219200"/>
                </a:lnTo>
                <a:lnTo>
                  <a:pt x="4205464" y="1193800"/>
                </a:lnTo>
                <a:lnTo>
                  <a:pt x="4229015" y="1155700"/>
                </a:lnTo>
                <a:lnTo>
                  <a:pt x="4253352" y="1130300"/>
                </a:lnTo>
                <a:lnTo>
                  <a:pt x="4278469" y="1092200"/>
                </a:lnTo>
                <a:lnTo>
                  <a:pt x="4304356" y="1066800"/>
                </a:lnTo>
                <a:lnTo>
                  <a:pt x="4331005" y="1028700"/>
                </a:lnTo>
                <a:lnTo>
                  <a:pt x="4358408" y="1003300"/>
                </a:lnTo>
                <a:lnTo>
                  <a:pt x="4386556" y="977900"/>
                </a:lnTo>
                <a:lnTo>
                  <a:pt x="4415442" y="939800"/>
                </a:lnTo>
                <a:lnTo>
                  <a:pt x="4445056" y="914400"/>
                </a:lnTo>
                <a:lnTo>
                  <a:pt x="4475391" y="889000"/>
                </a:lnTo>
                <a:lnTo>
                  <a:pt x="4506439" y="863600"/>
                </a:lnTo>
                <a:lnTo>
                  <a:pt x="4538190" y="838200"/>
                </a:lnTo>
                <a:lnTo>
                  <a:pt x="4570637" y="812800"/>
                </a:lnTo>
                <a:lnTo>
                  <a:pt x="4603771" y="787400"/>
                </a:lnTo>
                <a:lnTo>
                  <a:pt x="4637584" y="762000"/>
                </a:lnTo>
                <a:lnTo>
                  <a:pt x="4672068" y="736600"/>
                </a:lnTo>
                <a:lnTo>
                  <a:pt x="4707214" y="711200"/>
                </a:lnTo>
                <a:lnTo>
                  <a:pt x="4743014" y="698500"/>
                </a:lnTo>
                <a:lnTo>
                  <a:pt x="4779460" y="673100"/>
                </a:lnTo>
                <a:lnTo>
                  <a:pt x="4816543" y="660400"/>
                </a:lnTo>
                <a:lnTo>
                  <a:pt x="4854256" y="635000"/>
                </a:lnTo>
                <a:lnTo>
                  <a:pt x="4931535" y="609600"/>
                </a:lnTo>
                <a:lnTo>
                  <a:pt x="4971085" y="584200"/>
                </a:lnTo>
                <a:lnTo>
                  <a:pt x="5135159" y="533400"/>
                </a:lnTo>
                <a:lnTo>
                  <a:pt x="5177605" y="533400"/>
                </a:lnTo>
                <a:lnTo>
                  <a:pt x="5220606" y="520700"/>
                </a:lnTo>
                <a:lnTo>
                  <a:pt x="5264152" y="520700"/>
                </a:lnTo>
                <a:lnTo>
                  <a:pt x="5308236" y="508000"/>
                </a:lnTo>
                <a:lnTo>
                  <a:pt x="5443630" y="508000"/>
                </a:lnTo>
                <a:lnTo>
                  <a:pt x="5443630" y="0"/>
                </a:lnTo>
                <a:close/>
              </a:path>
              <a:path w="5443855" h="4724400">
                <a:moveTo>
                  <a:pt x="2435254" y="0"/>
                </a:moveTo>
                <a:lnTo>
                  <a:pt x="2357697" y="0"/>
                </a:lnTo>
                <a:lnTo>
                  <a:pt x="2319295" y="12700"/>
                </a:lnTo>
                <a:lnTo>
                  <a:pt x="2205617" y="12700"/>
                </a:lnTo>
                <a:lnTo>
                  <a:pt x="2168239" y="25400"/>
                </a:lnTo>
                <a:lnTo>
                  <a:pt x="2131120" y="25400"/>
                </a:lnTo>
                <a:lnTo>
                  <a:pt x="2094263" y="38100"/>
                </a:lnTo>
                <a:lnTo>
                  <a:pt x="2057669" y="38100"/>
                </a:lnTo>
                <a:lnTo>
                  <a:pt x="2021339" y="50800"/>
                </a:lnTo>
                <a:lnTo>
                  <a:pt x="1985276" y="50800"/>
                </a:lnTo>
                <a:lnTo>
                  <a:pt x="1774579" y="127000"/>
                </a:lnTo>
                <a:lnTo>
                  <a:pt x="1573875" y="203200"/>
                </a:lnTo>
                <a:lnTo>
                  <a:pt x="1541421" y="228600"/>
                </a:lnTo>
                <a:lnTo>
                  <a:pt x="1477380" y="254000"/>
                </a:lnTo>
                <a:lnTo>
                  <a:pt x="1445797" y="279400"/>
                </a:lnTo>
                <a:lnTo>
                  <a:pt x="1414508" y="292100"/>
                </a:lnTo>
                <a:lnTo>
                  <a:pt x="1383514" y="317500"/>
                </a:lnTo>
                <a:lnTo>
                  <a:pt x="1352817" y="330200"/>
                </a:lnTo>
                <a:lnTo>
                  <a:pt x="1292321" y="381000"/>
                </a:lnTo>
                <a:lnTo>
                  <a:pt x="1262525" y="393700"/>
                </a:lnTo>
                <a:lnTo>
                  <a:pt x="1203845" y="444500"/>
                </a:lnTo>
                <a:lnTo>
                  <a:pt x="1146392" y="495300"/>
                </a:lnTo>
                <a:lnTo>
                  <a:pt x="1118129" y="508000"/>
                </a:lnTo>
                <a:lnTo>
                  <a:pt x="1062540" y="558800"/>
                </a:lnTo>
                <a:lnTo>
                  <a:pt x="1008210" y="609600"/>
                </a:lnTo>
                <a:lnTo>
                  <a:pt x="955152" y="673100"/>
                </a:lnTo>
                <a:lnTo>
                  <a:pt x="929105" y="698500"/>
                </a:lnTo>
                <a:lnTo>
                  <a:pt x="877979" y="749300"/>
                </a:lnTo>
                <a:lnTo>
                  <a:pt x="828158" y="800100"/>
                </a:lnTo>
                <a:lnTo>
                  <a:pt x="803741" y="838200"/>
                </a:lnTo>
                <a:lnTo>
                  <a:pt x="779654" y="863600"/>
                </a:lnTo>
                <a:lnTo>
                  <a:pt x="755900" y="889000"/>
                </a:lnTo>
                <a:lnTo>
                  <a:pt x="732481" y="927100"/>
                </a:lnTo>
                <a:lnTo>
                  <a:pt x="709397" y="952500"/>
                </a:lnTo>
                <a:lnTo>
                  <a:pt x="686650" y="977900"/>
                </a:lnTo>
                <a:lnTo>
                  <a:pt x="664243" y="1016000"/>
                </a:lnTo>
                <a:lnTo>
                  <a:pt x="642176" y="1041400"/>
                </a:lnTo>
                <a:lnTo>
                  <a:pt x="620451" y="1079500"/>
                </a:lnTo>
                <a:lnTo>
                  <a:pt x="599071" y="1104900"/>
                </a:lnTo>
                <a:lnTo>
                  <a:pt x="578035" y="1143000"/>
                </a:lnTo>
                <a:lnTo>
                  <a:pt x="557347" y="1168400"/>
                </a:lnTo>
                <a:lnTo>
                  <a:pt x="537008" y="1206500"/>
                </a:lnTo>
                <a:lnTo>
                  <a:pt x="517019" y="1244600"/>
                </a:lnTo>
                <a:lnTo>
                  <a:pt x="497382" y="1270000"/>
                </a:lnTo>
                <a:lnTo>
                  <a:pt x="478098" y="1308100"/>
                </a:lnTo>
                <a:lnTo>
                  <a:pt x="459170" y="1346200"/>
                </a:lnTo>
                <a:lnTo>
                  <a:pt x="440598" y="1371600"/>
                </a:lnTo>
                <a:lnTo>
                  <a:pt x="422385" y="1409700"/>
                </a:lnTo>
                <a:lnTo>
                  <a:pt x="404532" y="1447800"/>
                </a:lnTo>
                <a:lnTo>
                  <a:pt x="387041" y="1473200"/>
                </a:lnTo>
                <a:lnTo>
                  <a:pt x="369913" y="1511300"/>
                </a:lnTo>
                <a:lnTo>
                  <a:pt x="353150" y="1549400"/>
                </a:lnTo>
                <a:lnTo>
                  <a:pt x="336753" y="1587500"/>
                </a:lnTo>
                <a:lnTo>
                  <a:pt x="320724" y="1612900"/>
                </a:lnTo>
                <a:lnTo>
                  <a:pt x="305065" y="1651000"/>
                </a:lnTo>
                <a:lnTo>
                  <a:pt x="289778" y="1689100"/>
                </a:lnTo>
                <a:lnTo>
                  <a:pt x="274863" y="1727200"/>
                </a:lnTo>
                <a:lnTo>
                  <a:pt x="260323" y="1765300"/>
                </a:lnTo>
                <a:lnTo>
                  <a:pt x="246160" y="1790700"/>
                </a:lnTo>
                <a:lnTo>
                  <a:pt x="232374" y="1828800"/>
                </a:lnTo>
                <a:lnTo>
                  <a:pt x="218967" y="1866900"/>
                </a:lnTo>
                <a:lnTo>
                  <a:pt x="205942" y="1905000"/>
                </a:lnTo>
                <a:lnTo>
                  <a:pt x="193299" y="1943100"/>
                </a:lnTo>
                <a:lnTo>
                  <a:pt x="181041" y="1981200"/>
                </a:lnTo>
                <a:lnTo>
                  <a:pt x="169168" y="2019300"/>
                </a:lnTo>
                <a:lnTo>
                  <a:pt x="157683" y="2057400"/>
                </a:lnTo>
                <a:lnTo>
                  <a:pt x="146587" y="2082800"/>
                </a:lnTo>
                <a:lnTo>
                  <a:pt x="135882" y="2120900"/>
                </a:lnTo>
                <a:lnTo>
                  <a:pt x="125569" y="2159000"/>
                </a:lnTo>
                <a:lnTo>
                  <a:pt x="115651" y="2197100"/>
                </a:lnTo>
                <a:lnTo>
                  <a:pt x="106127" y="2235200"/>
                </a:lnTo>
                <a:lnTo>
                  <a:pt x="97002" y="2273300"/>
                </a:lnTo>
                <a:lnTo>
                  <a:pt x="88274" y="2311400"/>
                </a:lnTo>
                <a:lnTo>
                  <a:pt x="79948" y="2349500"/>
                </a:lnTo>
                <a:lnTo>
                  <a:pt x="72023" y="2387600"/>
                </a:lnTo>
                <a:lnTo>
                  <a:pt x="64502" y="2425700"/>
                </a:lnTo>
                <a:lnTo>
                  <a:pt x="57387" y="2463800"/>
                </a:lnTo>
                <a:lnTo>
                  <a:pt x="50678" y="2501900"/>
                </a:lnTo>
                <a:lnTo>
                  <a:pt x="44378" y="2540000"/>
                </a:lnTo>
                <a:lnTo>
                  <a:pt x="38488" y="2565400"/>
                </a:lnTo>
                <a:lnTo>
                  <a:pt x="33010" y="2603500"/>
                </a:lnTo>
                <a:lnTo>
                  <a:pt x="27945" y="2641600"/>
                </a:lnTo>
                <a:lnTo>
                  <a:pt x="23295" y="2679700"/>
                </a:lnTo>
                <a:lnTo>
                  <a:pt x="19062" y="2717800"/>
                </a:lnTo>
                <a:lnTo>
                  <a:pt x="15247" y="2755900"/>
                </a:lnTo>
                <a:lnTo>
                  <a:pt x="11852" y="2794000"/>
                </a:lnTo>
                <a:lnTo>
                  <a:pt x="8878" y="2832100"/>
                </a:lnTo>
                <a:lnTo>
                  <a:pt x="6328" y="2870200"/>
                </a:lnTo>
                <a:lnTo>
                  <a:pt x="4202" y="2895600"/>
                </a:lnTo>
                <a:lnTo>
                  <a:pt x="2502" y="2933700"/>
                </a:lnTo>
                <a:lnTo>
                  <a:pt x="1231" y="2971800"/>
                </a:lnTo>
                <a:lnTo>
                  <a:pt x="388" y="3009900"/>
                </a:lnTo>
                <a:lnTo>
                  <a:pt x="0" y="3086100"/>
                </a:lnTo>
                <a:lnTo>
                  <a:pt x="456" y="3111500"/>
                </a:lnTo>
                <a:lnTo>
                  <a:pt x="1348" y="3149600"/>
                </a:lnTo>
                <a:lnTo>
                  <a:pt x="2678" y="3187700"/>
                </a:lnTo>
                <a:lnTo>
                  <a:pt x="4447" y="3225800"/>
                </a:lnTo>
                <a:lnTo>
                  <a:pt x="6657" y="3251200"/>
                </a:lnTo>
                <a:lnTo>
                  <a:pt x="9310" y="3289300"/>
                </a:lnTo>
                <a:lnTo>
                  <a:pt x="12407" y="3327400"/>
                </a:lnTo>
                <a:lnTo>
                  <a:pt x="15949" y="3365500"/>
                </a:lnTo>
                <a:lnTo>
                  <a:pt x="19939" y="3390900"/>
                </a:lnTo>
                <a:lnTo>
                  <a:pt x="24377" y="3429000"/>
                </a:lnTo>
                <a:lnTo>
                  <a:pt x="29266" y="3467100"/>
                </a:lnTo>
                <a:lnTo>
                  <a:pt x="34608" y="3492500"/>
                </a:lnTo>
                <a:lnTo>
                  <a:pt x="40403" y="3530600"/>
                </a:lnTo>
                <a:lnTo>
                  <a:pt x="46654" y="3556000"/>
                </a:lnTo>
                <a:lnTo>
                  <a:pt x="53361" y="3594100"/>
                </a:lnTo>
                <a:lnTo>
                  <a:pt x="60528" y="3619500"/>
                </a:lnTo>
                <a:lnTo>
                  <a:pt x="68154" y="3657600"/>
                </a:lnTo>
                <a:lnTo>
                  <a:pt x="76243" y="3683000"/>
                </a:lnTo>
                <a:lnTo>
                  <a:pt x="84795" y="3721100"/>
                </a:lnTo>
                <a:lnTo>
                  <a:pt x="93812" y="3746500"/>
                </a:lnTo>
                <a:lnTo>
                  <a:pt x="103295" y="3784600"/>
                </a:lnTo>
                <a:lnTo>
                  <a:pt x="113248" y="3810000"/>
                </a:lnTo>
                <a:lnTo>
                  <a:pt x="123670" y="3835400"/>
                </a:lnTo>
                <a:lnTo>
                  <a:pt x="134563" y="3873500"/>
                </a:lnTo>
                <a:lnTo>
                  <a:pt x="145930" y="3898900"/>
                </a:lnTo>
                <a:lnTo>
                  <a:pt x="157772" y="3924300"/>
                </a:lnTo>
                <a:lnTo>
                  <a:pt x="170090" y="3962400"/>
                </a:lnTo>
                <a:lnTo>
                  <a:pt x="182886" y="3987800"/>
                </a:lnTo>
                <a:lnTo>
                  <a:pt x="209919" y="4038600"/>
                </a:lnTo>
                <a:lnTo>
                  <a:pt x="238884" y="4089400"/>
                </a:lnTo>
                <a:lnTo>
                  <a:pt x="269793" y="4140200"/>
                </a:lnTo>
                <a:lnTo>
                  <a:pt x="302659" y="4191000"/>
                </a:lnTo>
                <a:lnTo>
                  <a:pt x="337496" y="4241800"/>
                </a:lnTo>
                <a:lnTo>
                  <a:pt x="374317" y="4292600"/>
                </a:lnTo>
                <a:lnTo>
                  <a:pt x="413133" y="4330700"/>
                </a:lnTo>
                <a:lnTo>
                  <a:pt x="433294" y="4356100"/>
                </a:lnTo>
                <a:lnTo>
                  <a:pt x="453959" y="4381500"/>
                </a:lnTo>
                <a:lnTo>
                  <a:pt x="475129" y="4394200"/>
                </a:lnTo>
                <a:lnTo>
                  <a:pt x="496806" y="4419600"/>
                </a:lnTo>
                <a:lnTo>
                  <a:pt x="518993" y="4432300"/>
                </a:lnTo>
                <a:lnTo>
                  <a:pt x="541689" y="4457700"/>
                </a:lnTo>
                <a:lnTo>
                  <a:pt x="564898" y="4470400"/>
                </a:lnTo>
                <a:lnTo>
                  <a:pt x="588620" y="4495800"/>
                </a:lnTo>
                <a:lnTo>
                  <a:pt x="612858" y="4508500"/>
                </a:lnTo>
                <a:lnTo>
                  <a:pt x="637612" y="4521200"/>
                </a:lnTo>
                <a:lnTo>
                  <a:pt x="662885" y="4546600"/>
                </a:lnTo>
                <a:lnTo>
                  <a:pt x="714992" y="4572000"/>
                </a:lnTo>
                <a:lnTo>
                  <a:pt x="769193" y="4597400"/>
                </a:lnTo>
                <a:lnTo>
                  <a:pt x="825499" y="4622800"/>
                </a:lnTo>
                <a:lnTo>
                  <a:pt x="883925" y="4648200"/>
                </a:lnTo>
                <a:lnTo>
                  <a:pt x="944483" y="4673600"/>
                </a:lnTo>
                <a:lnTo>
                  <a:pt x="975566" y="4673600"/>
                </a:lnTo>
                <a:lnTo>
                  <a:pt x="1039346" y="4699000"/>
                </a:lnTo>
                <a:lnTo>
                  <a:pt x="1072047" y="4699000"/>
                </a:lnTo>
                <a:lnTo>
                  <a:pt x="1105290" y="4711700"/>
                </a:lnTo>
                <a:lnTo>
                  <a:pt x="1173412" y="4711700"/>
                </a:lnTo>
                <a:lnTo>
                  <a:pt x="1208294" y="4724400"/>
                </a:lnTo>
                <a:lnTo>
                  <a:pt x="1532672" y="4724400"/>
                </a:lnTo>
                <a:lnTo>
                  <a:pt x="1712379" y="4673600"/>
                </a:lnTo>
                <a:lnTo>
                  <a:pt x="1797449" y="4648200"/>
                </a:lnTo>
                <a:lnTo>
                  <a:pt x="1838627" y="4622800"/>
                </a:lnTo>
                <a:lnTo>
                  <a:pt x="1878838" y="4610100"/>
                </a:lnTo>
                <a:lnTo>
                  <a:pt x="1918036" y="4584700"/>
                </a:lnTo>
                <a:lnTo>
                  <a:pt x="1956177" y="4559300"/>
                </a:lnTo>
                <a:lnTo>
                  <a:pt x="1993212" y="4533900"/>
                </a:lnTo>
                <a:lnTo>
                  <a:pt x="2029097" y="4508500"/>
                </a:lnTo>
                <a:lnTo>
                  <a:pt x="2063785" y="4483100"/>
                </a:lnTo>
                <a:lnTo>
                  <a:pt x="2097231" y="4445000"/>
                </a:lnTo>
                <a:lnTo>
                  <a:pt x="2129387" y="4419600"/>
                </a:lnTo>
                <a:lnTo>
                  <a:pt x="2160208" y="4381500"/>
                </a:lnTo>
                <a:lnTo>
                  <a:pt x="2189649" y="4343400"/>
                </a:lnTo>
                <a:lnTo>
                  <a:pt x="2217662" y="4318000"/>
                </a:lnTo>
                <a:lnTo>
                  <a:pt x="2244201" y="4279900"/>
                </a:lnTo>
                <a:lnTo>
                  <a:pt x="2269222" y="4241800"/>
                </a:lnTo>
                <a:lnTo>
                  <a:pt x="2292677" y="4203700"/>
                </a:lnTo>
                <a:lnTo>
                  <a:pt x="2314520" y="4152900"/>
                </a:lnTo>
                <a:lnTo>
                  <a:pt x="2334706" y="4114800"/>
                </a:lnTo>
                <a:lnTo>
                  <a:pt x="2353188" y="4076700"/>
                </a:lnTo>
                <a:lnTo>
                  <a:pt x="2369920" y="4025900"/>
                </a:lnTo>
                <a:lnTo>
                  <a:pt x="2384856" y="3987800"/>
                </a:lnTo>
                <a:lnTo>
                  <a:pt x="2397950" y="3937000"/>
                </a:lnTo>
                <a:lnTo>
                  <a:pt x="2409157" y="3898900"/>
                </a:lnTo>
                <a:lnTo>
                  <a:pt x="2418429" y="3848100"/>
                </a:lnTo>
                <a:lnTo>
                  <a:pt x="2425721" y="3797300"/>
                </a:lnTo>
                <a:lnTo>
                  <a:pt x="2430986" y="3759200"/>
                </a:lnTo>
                <a:lnTo>
                  <a:pt x="2434179" y="3708400"/>
                </a:lnTo>
                <a:lnTo>
                  <a:pt x="2435254" y="3657600"/>
                </a:lnTo>
                <a:lnTo>
                  <a:pt x="2434179" y="3606800"/>
                </a:lnTo>
                <a:lnTo>
                  <a:pt x="2430986" y="3556000"/>
                </a:lnTo>
                <a:lnTo>
                  <a:pt x="2425721" y="3505200"/>
                </a:lnTo>
                <a:lnTo>
                  <a:pt x="2418429" y="3467100"/>
                </a:lnTo>
                <a:lnTo>
                  <a:pt x="2409157" y="3416300"/>
                </a:lnTo>
                <a:lnTo>
                  <a:pt x="2397950" y="3365500"/>
                </a:lnTo>
                <a:lnTo>
                  <a:pt x="2384856" y="3327400"/>
                </a:lnTo>
                <a:lnTo>
                  <a:pt x="2369920" y="3276600"/>
                </a:lnTo>
                <a:lnTo>
                  <a:pt x="2353188" y="3238500"/>
                </a:lnTo>
                <a:lnTo>
                  <a:pt x="2334706" y="3200400"/>
                </a:lnTo>
                <a:lnTo>
                  <a:pt x="2314520" y="3149600"/>
                </a:lnTo>
                <a:lnTo>
                  <a:pt x="2292677" y="3111500"/>
                </a:lnTo>
                <a:lnTo>
                  <a:pt x="2269222" y="3073400"/>
                </a:lnTo>
                <a:lnTo>
                  <a:pt x="2244201" y="3035300"/>
                </a:lnTo>
                <a:lnTo>
                  <a:pt x="2217662" y="2997200"/>
                </a:lnTo>
                <a:lnTo>
                  <a:pt x="2189649" y="2959100"/>
                </a:lnTo>
                <a:lnTo>
                  <a:pt x="2160208" y="2933700"/>
                </a:lnTo>
                <a:lnTo>
                  <a:pt x="2129387" y="2895600"/>
                </a:lnTo>
                <a:lnTo>
                  <a:pt x="2097231" y="2870200"/>
                </a:lnTo>
                <a:lnTo>
                  <a:pt x="2063785" y="2832100"/>
                </a:lnTo>
                <a:lnTo>
                  <a:pt x="2029097" y="2806700"/>
                </a:lnTo>
                <a:lnTo>
                  <a:pt x="1993212" y="2781300"/>
                </a:lnTo>
                <a:lnTo>
                  <a:pt x="1956177" y="2755900"/>
                </a:lnTo>
                <a:lnTo>
                  <a:pt x="1918036" y="2730500"/>
                </a:lnTo>
                <a:lnTo>
                  <a:pt x="1878838" y="2705100"/>
                </a:lnTo>
                <a:lnTo>
                  <a:pt x="1838627" y="2679700"/>
                </a:lnTo>
                <a:lnTo>
                  <a:pt x="1755351" y="2654300"/>
                </a:lnTo>
                <a:lnTo>
                  <a:pt x="1712379" y="2628900"/>
                </a:lnTo>
                <a:lnTo>
                  <a:pt x="1623998" y="2603500"/>
                </a:lnTo>
                <a:lnTo>
                  <a:pt x="1578680" y="2603500"/>
                </a:lnTo>
                <a:lnTo>
                  <a:pt x="1532672" y="2590800"/>
                </a:lnTo>
                <a:lnTo>
                  <a:pt x="1486021" y="2590800"/>
                </a:lnTo>
                <a:lnTo>
                  <a:pt x="1438772" y="2578100"/>
                </a:lnTo>
                <a:lnTo>
                  <a:pt x="1293335" y="2578100"/>
                </a:lnTo>
                <a:lnTo>
                  <a:pt x="1263273" y="2565400"/>
                </a:lnTo>
                <a:lnTo>
                  <a:pt x="1234438" y="2565400"/>
                </a:lnTo>
                <a:lnTo>
                  <a:pt x="1206823" y="2552700"/>
                </a:lnTo>
                <a:lnTo>
                  <a:pt x="1180419" y="2552700"/>
                </a:lnTo>
                <a:lnTo>
                  <a:pt x="1155218" y="2540000"/>
                </a:lnTo>
                <a:lnTo>
                  <a:pt x="1108391" y="2514600"/>
                </a:lnTo>
                <a:lnTo>
                  <a:pt x="1066275" y="2489200"/>
                </a:lnTo>
                <a:lnTo>
                  <a:pt x="1046963" y="2463800"/>
                </a:lnTo>
                <a:lnTo>
                  <a:pt x="1028804" y="2451100"/>
                </a:lnTo>
                <a:lnTo>
                  <a:pt x="1011790" y="2425700"/>
                </a:lnTo>
                <a:lnTo>
                  <a:pt x="995912" y="2413000"/>
                </a:lnTo>
                <a:lnTo>
                  <a:pt x="981162" y="2387600"/>
                </a:lnTo>
                <a:lnTo>
                  <a:pt x="955012" y="2349500"/>
                </a:lnTo>
                <a:lnTo>
                  <a:pt x="933275" y="2298700"/>
                </a:lnTo>
                <a:lnTo>
                  <a:pt x="915883" y="2247900"/>
                </a:lnTo>
                <a:lnTo>
                  <a:pt x="902770" y="2197100"/>
                </a:lnTo>
                <a:lnTo>
                  <a:pt x="893869" y="2146300"/>
                </a:lnTo>
                <a:lnTo>
                  <a:pt x="890978" y="2108200"/>
                </a:lnTo>
                <a:lnTo>
                  <a:pt x="888272" y="2057400"/>
                </a:lnTo>
                <a:lnTo>
                  <a:pt x="888440" y="2019300"/>
                </a:lnTo>
                <a:lnTo>
                  <a:pt x="889612" y="1993900"/>
                </a:lnTo>
                <a:lnTo>
                  <a:pt x="891778" y="1955800"/>
                </a:lnTo>
                <a:lnTo>
                  <a:pt x="894932" y="1930400"/>
                </a:lnTo>
                <a:lnTo>
                  <a:pt x="899063" y="1892300"/>
                </a:lnTo>
                <a:lnTo>
                  <a:pt x="904165" y="1866900"/>
                </a:lnTo>
                <a:lnTo>
                  <a:pt x="910228" y="1828800"/>
                </a:lnTo>
                <a:lnTo>
                  <a:pt x="917244" y="1803400"/>
                </a:lnTo>
                <a:lnTo>
                  <a:pt x="925206" y="1765300"/>
                </a:lnTo>
                <a:lnTo>
                  <a:pt x="934104" y="1727200"/>
                </a:lnTo>
                <a:lnTo>
                  <a:pt x="943931" y="1701800"/>
                </a:lnTo>
                <a:lnTo>
                  <a:pt x="954678" y="1663700"/>
                </a:lnTo>
                <a:lnTo>
                  <a:pt x="966336" y="1625600"/>
                </a:lnTo>
                <a:lnTo>
                  <a:pt x="978898" y="1600200"/>
                </a:lnTo>
                <a:lnTo>
                  <a:pt x="992356" y="1562100"/>
                </a:lnTo>
                <a:lnTo>
                  <a:pt x="1006700" y="1524000"/>
                </a:lnTo>
                <a:lnTo>
                  <a:pt x="1021922" y="1485900"/>
                </a:lnTo>
                <a:lnTo>
                  <a:pt x="1038015" y="1460500"/>
                </a:lnTo>
                <a:lnTo>
                  <a:pt x="1054970" y="1422400"/>
                </a:lnTo>
                <a:lnTo>
                  <a:pt x="1072778" y="1384300"/>
                </a:lnTo>
                <a:lnTo>
                  <a:pt x="1091432" y="1358900"/>
                </a:lnTo>
                <a:lnTo>
                  <a:pt x="1110922" y="1320800"/>
                </a:lnTo>
                <a:lnTo>
                  <a:pt x="1131242" y="1282700"/>
                </a:lnTo>
                <a:lnTo>
                  <a:pt x="1152381" y="1257300"/>
                </a:lnTo>
                <a:lnTo>
                  <a:pt x="1174333" y="1219200"/>
                </a:lnTo>
                <a:lnTo>
                  <a:pt x="1197088" y="1193800"/>
                </a:lnTo>
                <a:lnTo>
                  <a:pt x="1220639" y="1155700"/>
                </a:lnTo>
                <a:lnTo>
                  <a:pt x="1244976" y="1130300"/>
                </a:lnTo>
                <a:lnTo>
                  <a:pt x="1270093" y="1092200"/>
                </a:lnTo>
                <a:lnTo>
                  <a:pt x="1295980" y="1066800"/>
                </a:lnTo>
                <a:lnTo>
                  <a:pt x="1322629" y="1028700"/>
                </a:lnTo>
                <a:lnTo>
                  <a:pt x="1350032" y="1003300"/>
                </a:lnTo>
                <a:lnTo>
                  <a:pt x="1378180" y="977900"/>
                </a:lnTo>
                <a:lnTo>
                  <a:pt x="1407066" y="939800"/>
                </a:lnTo>
                <a:lnTo>
                  <a:pt x="1436680" y="914400"/>
                </a:lnTo>
                <a:lnTo>
                  <a:pt x="1467015" y="889000"/>
                </a:lnTo>
                <a:lnTo>
                  <a:pt x="1498063" y="863600"/>
                </a:lnTo>
                <a:lnTo>
                  <a:pt x="1529814" y="838200"/>
                </a:lnTo>
                <a:lnTo>
                  <a:pt x="1562261" y="812800"/>
                </a:lnTo>
                <a:lnTo>
                  <a:pt x="1595395" y="787400"/>
                </a:lnTo>
                <a:lnTo>
                  <a:pt x="1629208" y="762000"/>
                </a:lnTo>
                <a:lnTo>
                  <a:pt x="1663692" y="736600"/>
                </a:lnTo>
                <a:lnTo>
                  <a:pt x="1698838" y="711200"/>
                </a:lnTo>
                <a:lnTo>
                  <a:pt x="1734638" y="698500"/>
                </a:lnTo>
                <a:lnTo>
                  <a:pt x="1771084" y="673100"/>
                </a:lnTo>
                <a:lnTo>
                  <a:pt x="1808167" y="660400"/>
                </a:lnTo>
                <a:lnTo>
                  <a:pt x="1845880" y="635000"/>
                </a:lnTo>
                <a:lnTo>
                  <a:pt x="1923159" y="609600"/>
                </a:lnTo>
                <a:lnTo>
                  <a:pt x="1962709" y="584200"/>
                </a:lnTo>
                <a:lnTo>
                  <a:pt x="2126783" y="533400"/>
                </a:lnTo>
                <a:lnTo>
                  <a:pt x="2169229" y="533400"/>
                </a:lnTo>
                <a:lnTo>
                  <a:pt x="2212230" y="520700"/>
                </a:lnTo>
                <a:lnTo>
                  <a:pt x="2255776" y="520700"/>
                </a:lnTo>
                <a:lnTo>
                  <a:pt x="2299860" y="508000"/>
                </a:lnTo>
                <a:lnTo>
                  <a:pt x="2435254" y="508000"/>
                </a:lnTo>
                <a:lnTo>
                  <a:pt x="2435254" y="0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 lIns="0" tIns="0" rIns="0" bIns="0" rtlCol="0"/>
          <a:lstStyle/>
          <a:p>
            <a:endParaRPr>
              <a:solidFill>
                <a:srgbClr val="414142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287862" y="1"/>
            <a:ext cx="454226" cy="1088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664510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inal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22965" y="2703625"/>
            <a:ext cx="7543799" cy="1450757"/>
          </a:xfrm>
        </p:spPr>
        <p:txBody>
          <a:bodyPr rIns="0" anchor="ctr">
            <a:normAutofit/>
          </a:bodyPr>
          <a:lstStyle>
            <a:lvl1pPr algn="ctr">
              <a:lnSpc>
                <a:spcPts val="3200"/>
              </a:lnSpc>
              <a:defRPr sz="2800" b="0" baseline="0"/>
            </a:lvl1pPr>
          </a:lstStyle>
          <a:p>
            <a:r>
              <a:rPr lang="en-US" dirty="0"/>
              <a:t>Closing slide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4" y="6496082"/>
            <a:ext cx="9144001" cy="3595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4" y="6720795"/>
            <a:ext cx="9144001" cy="231589"/>
          </a:xfrm>
          <a:prstGeom prst="rect">
            <a:avLst/>
          </a:prstGeom>
          <a:blipFill dpi="0" rotWithShape="1">
            <a:blip r:embed="rId2">
              <a:alphaModFix amt="50000"/>
            </a:blip>
            <a:srcRect/>
            <a:tile tx="0" ty="0" sx="100000" sy="100000" flip="none" algn="tl"/>
          </a:blip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1600"/>
              </a:lnSpc>
            </a:pPr>
            <a:endParaRPr lang="en-US" sz="1400" dirty="0">
              <a:solidFill>
                <a:srgbClr val="FFFFFF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287862" y="1"/>
            <a:ext cx="454226" cy="1088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0274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01920" y="107952"/>
            <a:ext cx="7803868" cy="99416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1919" y="1330354"/>
            <a:ext cx="8340169" cy="456323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3"/>
          </p:nvPr>
        </p:nvSpPr>
        <p:spPr>
          <a:xfrm>
            <a:off x="401915" y="6013458"/>
            <a:ext cx="3507144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000" b="0" i="0">
                <a:solidFill>
                  <a:schemeClr val="tx1">
                    <a:tint val="75000"/>
                  </a:schemeClr>
                </a:solidFill>
                <a:latin typeface="Corbel" charset="0"/>
                <a:ea typeface="Corbel" charset="0"/>
                <a:cs typeface="Corbel" charset="0"/>
              </a:defRPr>
            </a:lvl1pPr>
          </a:lstStyle>
          <a:p>
            <a:r>
              <a:rPr lang="sk-SK">
                <a:solidFill>
                  <a:srgbClr val="414142">
                    <a:tint val="75000"/>
                  </a:srgbClr>
                </a:solidFill>
              </a:rPr>
              <a:t>© 2017 Asthma UK</a:t>
            </a:r>
            <a:endParaRPr lang="en-US" dirty="0">
              <a:solidFill>
                <a:srgbClr val="414142">
                  <a:tint val="75000"/>
                </a:srgbClr>
              </a:solidFill>
            </a:endParaRP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401919" y="1221981"/>
            <a:ext cx="8340169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 userDrawn="1"/>
        </p:nvSpPr>
        <p:spPr>
          <a:xfrm>
            <a:off x="4" y="6498449"/>
            <a:ext cx="9144001" cy="35955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 userDrawn="1"/>
        </p:nvSpPr>
        <p:spPr>
          <a:xfrm>
            <a:off x="4" y="6720795"/>
            <a:ext cx="9144001" cy="231589"/>
          </a:xfrm>
          <a:prstGeom prst="rect">
            <a:avLst/>
          </a:prstGeom>
          <a:blipFill dpi="0" rotWithShape="1">
            <a:blip r:embed="rId12">
              <a:alphaModFix amt="50000"/>
            </a:blip>
            <a:srcRect/>
            <a:tile tx="0" ty="0" sx="100000" sy="100000" flip="none" algn="tl"/>
          </a:blip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1600"/>
              </a:lnSpc>
            </a:pPr>
            <a:endParaRPr lang="en-US" sz="1400" dirty="0">
              <a:solidFill>
                <a:srgbClr val="FFFF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8287862" y="1"/>
            <a:ext cx="454226" cy="1088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02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hf sldNum="0" hdr="0" dt="0"/>
  <p:txStyles>
    <p:titleStyle>
      <a:lvl1pPr algn="l" defTabSz="914400" rtl="0" eaLnBrk="1" latinLnBrk="0" hangingPunct="1">
        <a:lnSpc>
          <a:spcPts val="4000"/>
        </a:lnSpc>
        <a:spcBef>
          <a:spcPct val="0"/>
        </a:spcBef>
        <a:buNone/>
        <a:defRPr lang="en-US" sz="4000" b="1" i="0" kern="1200" spc="-50" baseline="0" dirty="0">
          <a:solidFill>
            <a:schemeClr val="accent1"/>
          </a:solidFill>
          <a:latin typeface="Corbel" charset="0"/>
          <a:ea typeface="Corbel" charset="0"/>
          <a:cs typeface="Corbel" charset="0"/>
        </a:defRPr>
      </a:lvl1pPr>
    </p:titleStyle>
    <p:bodyStyle>
      <a:lvl1pPr marL="0" indent="0" algn="l" defTabSz="914400" rtl="0" eaLnBrk="1" latinLnBrk="0" hangingPunct="1">
        <a:lnSpc>
          <a:spcPts val="3200"/>
        </a:lnSpc>
        <a:spcBef>
          <a:spcPts val="0"/>
        </a:spcBef>
        <a:spcAft>
          <a:spcPts val="0"/>
        </a:spcAft>
        <a:buClr>
          <a:schemeClr val="accent1"/>
        </a:buClr>
        <a:buSzPct val="100000"/>
        <a:buFont typeface="Arial" charset="0"/>
        <a:buNone/>
        <a:defRPr sz="2800" b="0" i="0" kern="1200" baseline="0">
          <a:solidFill>
            <a:schemeClr val="accent3"/>
          </a:solidFill>
          <a:latin typeface="Corbel" charset="0"/>
          <a:ea typeface="Corbel" charset="0"/>
          <a:cs typeface="Corbel" charset="0"/>
        </a:defRPr>
      </a:lvl1pPr>
      <a:lvl2pPr marL="384048" indent="-182880" algn="l" defTabSz="914400" rtl="0" eaLnBrk="1" latinLnBrk="0" hangingPunct="1">
        <a:lnSpc>
          <a:spcPts val="2500"/>
        </a:lnSpc>
        <a:spcBef>
          <a:spcPts val="0"/>
        </a:spcBef>
        <a:spcAft>
          <a:spcPts val="0"/>
        </a:spcAft>
        <a:buClr>
          <a:schemeClr val="accent1"/>
        </a:buClr>
        <a:buFont typeface="Calibri" pitchFamily="34" charset="0"/>
        <a:buChar char="◦"/>
        <a:defRPr sz="2200" b="0" i="0" kern="1200" baseline="0">
          <a:solidFill>
            <a:schemeClr val="accent3"/>
          </a:solidFill>
          <a:latin typeface="Corbel" charset="0"/>
          <a:ea typeface="Corbel" charset="0"/>
          <a:cs typeface="Corbel" charset="0"/>
        </a:defRPr>
      </a:lvl2pPr>
      <a:lvl3pPr marL="566928" indent="-182880" algn="l" defTabSz="914400" rtl="0" eaLnBrk="1" latinLnBrk="0" hangingPunct="1">
        <a:lnSpc>
          <a:spcPts val="2000"/>
        </a:lnSpc>
        <a:spcBef>
          <a:spcPts val="0"/>
        </a:spcBef>
        <a:spcAft>
          <a:spcPts val="0"/>
        </a:spcAft>
        <a:buClr>
          <a:schemeClr val="accent1"/>
        </a:buClr>
        <a:buFont typeface="Calibri" pitchFamily="34" charset="0"/>
        <a:buChar char="◦"/>
        <a:defRPr sz="1700" b="0" i="0" kern="1200" baseline="0">
          <a:solidFill>
            <a:schemeClr val="accent3"/>
          </a:solidFill>
          <a:latin typeface="Corbel" charset="0"/>
          <a:ea typeface="Corbel" charset="0"/>
          <a:cs typeface="Corbel" charset="0"/>
        </a:defRPr>
      </a:lvl3pPr>
      <a:lvl4pPr marL="749808" indent="-182880" algn="l" defTabSz="914400" rtl="0" eaLnBrk="1" latinLnBrk="0" hangingPunct="1">
        <a:lnSpc>
          <a:spcPts val="2000"/>
        </a:lnSpc>
        <a:spcBef>
          <a:spcPts val="0"/>
        </a:spcBef>
        <a:spcAft>
          <a:spcPts val="0"/>
        </a:spcAft>
        <a:buClr>
          <a:schemeClr val="accent1"/>
        </a:buClr>
        <a:buFont typeface="Calibri" pitchFamily="34" charset="0"/>
        <a:buChar char="◦"/>
        <a:defRPr sz="1700" b="0" i="0" kern="1200" baseline="0">
          <a:solidFill>
            <a:schemeClr val="accent3"/>
          </a:solidFill>
          <a:latin typeface="Corbel" charset="0"/>
          <a:ea typeface="Corbel" charset="0"/>
          <a:cs typeface="Corbel" charset="0"/>
        </a:defRPr>
      </a:lvl4pPr>
      <a:lvl5pPr marL="932688" indent="-182880" algn="l" defTabSz="914400" rtl="0" eaLnBrk="1" latinLnBrk="0" hangingPunct="1">
        <a:lnSpc>
          <a:spcPts val="2000"/>
        </a:lnSpc>
        <a:spcBef>
          <a:spcPts val="0"/>
        </a:spcBef>
        <a:spcAft>
          <a:spcPts val="0"/>
        </a:spcAft>
        <a:buClr>
          <a:schemeClr val="accent1"/>
        </a:buClr>
        <a:buFont typeface="Calibri" pitchFamily="34" charset="0"/>
        <a:buChar char="◦"/>
        <a:defRPr sz="1700" b="0" i="0" kern="1200" baseline="0">
          <a:solidFill>
            <a:schemeClr val="accent3"/>
          </a:solidFill>
          <a:latin typeface="Corbel" charset="0"/>
          <a:ea typeface="Corbel" charset="0"/>
          <a:cs typeface="Corbel" charset="0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ED574F4-D7B4-4384-8157-4F37417491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Slipping through the net :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="" xmlns:a16="http://schemas.microsoft.com/office/drawing/2014/main" id="{8008A3E8-D12A-4B70-ABF3-5F88AB5A544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algn="ctr"/>
            <a:endParaRPr lang="en-GB" sz="4800" dirty="0">
              <a:solidFill>
                <a:schemeClr val="accent1"/>
              </a:solidFill>
            </a:endParaRPr>
          </a:p>
          <a:p>
            <a:pPr algn="ctr"/>
            <a:endParaRPr lang="en-GB" sz="4800" dirty="0">
              <a:solidFill>
                <a:schemeClr val="accent1"/>
              </a:solidFill>
            </a:endParaRPr>
          </a:p>
          <a:p>
            <a:pPr algn="ctr"/>
            <a:endParaRPr lang="en-GB" sz="4800" dirty="0">
              <a:solidFill>
                <a:schemeClr val="accent1"/>
              </a:solidFill>
            </a:endParaRPr>
          </a:p>
          <a:p>
            <a:pPr algn="ctr"/>
            <a:r>
              <a:rPr lang="en-GB" sz="4800" dirty="0">
                <a:solidFill>
                  <a:schemeClr val="accent1"/>
                </a:solidFill>
              </a:rPr>
              <a:t>From “Basic Care” </a:t>
            </a:r>
          </a:p>
          <a:p>
            <a:pPr algn="ctr"/>
            <a:endParaRPr lang="en-GB" sz="4800" dirty="0">
              <a:solidFill>
                <a:schemeClr val="accent1"/>
              </a:solidFill>
            </a:endParaRPr>
          </a:p>
          <a:p>
            <a:pPr algn="ctr"/>
            <a:r>
              <a:rPr lang="en-GB" sz="4800" dirty="0">
                <a:solidFill>
                  <a:schemeClr val="accent1"/>
                </a:solidFill>
              </a:rPr>
              <a:t>To </a:t>
            </a:r>
          </a:p>
          <a:p>
            <a:pPr algn="ctr"/>
            <a:endParaRPr lang="en-GB" sz="4800" dirty="0">
              <a:solidFill>
                <a:schemeClr val="accent1"/>
              </a:solidFill>
            </a:endParaRPr>
          </a:p>
          <a:p>
            <a:pPr algn="ctr"/>
            <a:r>
              <a:rPr lang="en-GB" sz="4800" dirty="0">
                <a:solidFill>
                  <a:schemeClr val="accent1"/>
                </a:solidFill>
              </a:rPr>
              <a:t>Severe Asthma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="" xmlns:a16="http://schemas.microsoft.com/office/drawing/2014/main" id="{E355063E-432F-4574-8321-72CCBF39B145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5239264" y="1787246"/>
            <a:ext cx="2823519" cy="376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01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47787280-3B13-4341-B4DF-ED6B97A1E9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8017" y="1500189"/>
            <a:ext cx="6607969" cy="3857625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="" xmlns:a16="http://schemas.microsoft.com/office/drawing/2014/main" id="{11C7C27F-FFE1-4E0F-B69A-35FE1FD0E4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Written asthma action plans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1767D8F-AC99-486B-9425-FE2CE754E9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1358" y="4805526"/>
            <a:ext cx="1147672" cy="426757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="" xmlns:a16="http://schemas.microsoft.com/office/drawing/2014/main" id="{3C732F43-2F45-4FDD-A4FE-D1AEDC0C50B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74572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3F9560DF-0076-4A2C-8DF6-126180AAA4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028" y="1290125"/>
            <a:ext cx="7736681" cy="4772025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="" xmlns:a16="http://schemas.microsoft.com/office/drawing/2014/main" id="{4CB50760-457F-43EA-BD9C-55E80BFB88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Getting the care they need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="" xmlns:a16="http://schemas.microsoft.com/office/drawing/2014/main" id="{133D0326-A05E-4CCD-8D90-2000D13BA74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/>
              <a:t>4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EF08FA25-A414-491D-BA7F-2AB23AC0E4F0}"/>
              </a:ext>
            </a:extLst>
          </p:cNvPr>
          <p:cNvSpPr/>
          <p:nvPr/>
        </p:nvSpPr>
        <p:spPr>
          <a:xfrm>
            <a:off x="5591434" y="5395784"/>
            <a:ext cx="1124465" cy="395416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1600"/>
              </a:lnSpc>
            </a:pPr>
            <a:endParaRPr lang="en-GB" sz="1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8306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3F9560DF-0076-4A2C-8DF6-126180AAA4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028" y="1290125"/>
            <a:ext cx="7736681" cy="4772025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="" xmlns:a16="http://schemas.microsoft.com/office/drawing/2014/main" id="{4CB50760-457F-43EA-BD9C-55E80BFB88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Getting the care they need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="" xmlns:a16="http://schemas.microsoft.com/office/drawing/2014/main" id="{133D0326-A05E-4CCD-8D90-2000D13BA74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/>
              <a:t>4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EF08FA25-A414-491D-BA7F-2AB23AC0E4F0}"/>
              </a:ext>
            </a:extLst>
          </p:cNvPr>
          <p:cNvSpPr/>
          <p:nvPr/>
        </p:nvSpPr>
        <p:spPr>
          <a:xfrm>
            <a:off x="5591434" y="5395784"/>
            <a:ext cx="1124465" cy="395416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1600"/>
              </a:lnSpc>
            </a:pPr>
            <a:endParaRPr lang="en-GB" sz="1400" dirty="0">
              <a:solidFill>
                <a:srgbClr val="FFFFFF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B19E4AB9-452B-45C2-A79D-202C42D462E4}"/>
              </a:ext>
            </a:extLst>
          </p:cNvPr>
          <p:cNvSpPr txBox="1"/>
          <p:nvPr/>
        </p:nvSpPr>
        <p:spPr>
          <a:xfrm>
            <a:off x="562233" y="6128956"/>
            <a:ext cx="7401698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600"/>
              </a:lnSpc>
            </a:pPr>
            <a:r>
              <a:rPr lang="en-GB" sz="2400" b="1" dirty="0">
                <a:solidFill>
                  <a:srgbClr val="414142"/>
                </a:solidFill>
              </a:rPr>
              <a:t>Almost ¾ of people with asthma in London are </a:t>
            </a:r>
            <a:r>
              <a:rPr lang="en-GB" sz="2400" b="1" u="sng" dirty="0">
                <a:solidFill>
                  <a:srgbClr val="414142"/>
                </a:solidFill>
              </a:rPr>
              <a:t>not</a:t>
            </a:r>
            <a:r>
              <a:rPr lang="en-GB" sz="2400" b="1" dirty="0">
                <a:solidFill>
                  <a:srgbClr val="414142"/>
                </a:solidFill>
              </a:rPr>
              <a:t> getting “Basic Care”</a:t>
            </a:r>
          </a:p>
        </p:txBody>
      </p:sp>
    </p:spTree>
    <p:extLst>
      <p:ext uri="{BB962C8B-B14F-4D97-AF65-F5344CB8AC3E}">
        <p14:creationId xmlns:p14="http://schemas.microsoft.com/office/powerpoint/2010/main" val="1161852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="" xmlns:a16="http://schemas.microsoft.com/office/drawing/2014/main" id="{BD1A51E6-F806-46D8-94E5-34A562857A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Unpredictable triggers</a:t>
            </a:r>
          </a:p>
        </p:txBody>
      </p:sp>
    </p:spTree>
    <p:extLst>
      <p:ext uri="{BB962C8B-B14F-4D97-AF65-F5344CB8AC3E}">
        <p14:creationId xmlns:p14="http://schemas.microsoft.com/office/powerpoint/2010/main" val="3301881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="" xmlns:a16="http://schemas.microsoft.com/office/drawing/2014/main" id="{36414902-8B1B-49DC-829D-F9776C07B5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D7E14727-47B8-4539-AF33-48CA2BBFA01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8" name="Content Placeholder 7">
            <a:extLst>
              <a:ext uri="{FF2B5EF4-FFF2-40B4-BE49-F238E27FC236}">
                <a16:creationId xmlns="" xmlns:a16="http://schemas.microsoft.com/office/drawing/2014/main" id="{E9A5E6A0-7824-4640-A5BC-20C7A21370D5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0" y="18802"/>
            <a:ext cx="9144000" cy="6377871"/>
          </a:xfrm>
        </p:spPr>
      </p:pic>
    </p:spTree>
    <p:extLst>
      <p:ext uri="{BB962C8B-B14F-4D97-AF65-F5344CB8AC3E}">
        <p14:creationId xmlns:p14="http://schemas.microsoft.com/office/powerpoint/2010/main" val="752905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="" xmlns:a16="http://schemas.microsoft.com/office/drawing/2014/main" id="{BD1A51E6-F806-46D8-94E5-34A562857A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Unpredictable triggers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3E1E504A-C919-4D01-B73C-7D37C4C976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914" y="1344116"/>
            <a:ext cx="8123035" cy="4595696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8B5E52B5-8159-4AC5-A8AE-FD8436E1349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60933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="" xmlns:a16="http://schemas.microsoft.com/office/drawing/2014/main" id="{C0A8B5FB-CCDA-4C33-839B-ED355D2B14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6FBD8D6D-2CCB-4408-89E3-BC2C4639662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id="{336E4D7E-9AF7-4CC8-8675-F4214836FB3F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377870"/>
          </a:xfrm>
        </p:spPr>
      </p:pic>
    </p:spTree>
    <p:extLst>
      <p:ext uri="{BB962C8B-B14F-4D97-AF65-F5344CB8AC3E}">
        <p14:creationId xmlns:p14="http://schemas.microsoft.com/office/powerpoint/2010/main" val="3763805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1C9A577-7D8C-44C1-B52F-04E2EB1428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When can we make an impact?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7977AC6C-39AB-4EA1-9FDF-36484B5C5D9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 dirty="0"/>
          </a:p>
        </p:txBody>
      </p:sp>
      <p:graphicFrame>
        <p:nvGraphicFramePr>
          <p:cNvPr id="4" name="Diagram 3">
            <a:extLst>
              <a:ext uri="{FF2B5EF4-FFF2-40B4-BE49-F238E27FC236}">
                <a16:creationId xmlns="" xmlns:a16="http://schemas.microsoft.com/office/drawing/2014/main" id="{6F0B38C2-779A-4C8D-A4D1-A477C848422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2093316"/>
              </p:ext>
            </p:extLst>
          </p:nvPr>
        </p:nvGraphicFramePr>
        <p:xfrm>
          <a:off x="942331" y="727467"/>
          <a:ext cx="6096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99416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1C9A577-7D8C-44C1-B52F-04E2EB1428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When can we make an impact?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7977AC6C-39AB-4EA1-9FDF-36484B5C5D9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 dirty="0"/>
          </a:p>
        </p:txBody>
      </p:sp>
      <p:graphicFrame>
        <p:nvGraphicFramePr>
          <p:cNvPr id="4" name="Diagram 3">
            <a:extLst>
              <a:ext uri="{FF2B5EF4-FFF2-40B4-BE49-F238E27FC236}">
                <a16:creationId xmlns="" xmlns:a16="http://schemas.microsoft.com/office/drawing/2014/main" id="{6F0B38C2-779A-4C8D-A4D1-A477C848422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04629380"/>
              </p:ext>
            </p:extLst>
          </p:nvPr>
        </p:nvGraphicFramePr>
        <p:xfrm>
          <a:off x="942331" y="727467"/>
          <a:ext cx="6096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Right Brace 4">
            <a:extLst>
              <a:ext uri="{FF2B5EF4-FFF2-40B4-BE49-F238E27FC236}">
                <a16:creationId xmlns="" xmlns:a16="http://schemas.microsoft.com/office/drawing/2014/main" id="{870621B9-313A-479D-B5BB-F4CD81691298}"/>
              </a:ext>
            </a:extLst>
          </p:cNvPr>
          <p:cNvSpPr/>
          <p:nvPr/>
        </p:nvSpPr>
        <p:spPr>
          <a:xfrm rot="5400000">
            <a:off x="4113466" y="3233275"/>
            <a:ext cx="510746" cy="2917644"/>
          </a:xfrm>
          <a:prstGeom prst="rightBrace">
            <a:avLst/>
          </a:prstGeom>
          <a:ln w="63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414142"/>
              </a:solidFill>
            </a:endParaRPr>
          </a:p>
        </p:txBody>
      </p:sp>
      <p:sp>
        <p:nvSpPr>
          <p:cNvPr id="6" name="Right Brace 5">
            <a:extLst>
              <a:ext uri="{FF2B5EF4-FFF2-40B4-BE49-F238E27FC236}">
                <a16:creationId xmlns="" xmlns:a16="http://schemas.microsoft.com/office/drawing/2014/main" id="{C00678B3-AA07-4F7A-BCB3-AC7B4ED31C78}"/>
              </a:ext>
            </a:extLst>
          </p:cNvPr>
          <p:cNvSpPr/>
          <p:nvPr/>
        </p:nvSpPr>
        <p:spPr>
          <a:xfrm rot="5400000">
            <a:off x="1955006" y="3081768"/>
            <a:ext cx="510746" cy="2536095"/>
          </a:xfrm>
          <a:prstGeom prst="rightBrace">
            <a:avLst/>
          </a:prstGeom>
          <a:ln w="63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414142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FB063294-B242-43D2-8FF3-8BAFAACDE712}"/>
              </a:ext>
            </a:extLst>
          </p:cNvPr>
          <p:cNvSpPr txBox="1"/>
          <p:nvPr/>
        </p:nvSpPr>
        <p:spPr>
          <a:xfrm>
            <a:off x="1068861" y="4769709"/>
            <a:ext cx="2174789" cy="1118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600"/>
              </a:lnSpc>
            </a:pPr>
            <a:r>
              <a:rPr lang="en-GB" sz="1400" dirty="0">
                <a:solidFill>
                  <a:srgbClr val="414142"/>
                </a:solidFill>
              </a:rPr>
              <a:t>Optimise self care /seek help</a:t>
            </a:r>
          </a:p>
          <a:p>
            <a:pPr algn="ctr">
              <a:lnSpc>
                <a:spcPts val="1600"/>
              </a:lnSpc>
            </a:pPr>
            <a:r>
              <a:rPr lang="en-GB" sz="1400" dirty="0">
                <a:solidFill>
                  <a:srgbClr val="414142"/>
                </a:solidFill>
              </a:rPr>
              <a:t>Annual review</a:t>
            </a:r>
          </a:p>
          <a:p>
            <a:pPr algn="ctr">
              <a:lnSpc>
                <a:spcPts val="1600"/>
              </a:lnSpc>
            </a:pPr>
            <a:r>
              <a:rPr lang="en-GB" sz="1400" dirty="0">
                <a:solidFill>
                  <a:srgbClr val="414142"/>
                </a:solidFill>
              </a:rPr>
              <a:t>Inhalers</a:t>
            </a:r>
          </a:p>
          <a:p>
            <a:pPr algn="ctr">
              <a:lnSpc>
                <a:spcPts val="1600"/>
              </a:lnSpc>
            </a:pPr>
            <a:r>
              <a:rPr lang="en-GB" sz="1400" dirty="0">
                <a:solidFill>
                  <a:srgbClr val="414142"/>
                </a:solidFill>
              </a:rPr>
              <a:t>Action plans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3B60DA23-C7F9-4981-AF3C-B2F4F8804D29}"/>
              </a:ext>
            </a:extLst>
          </p:cNvPr>
          <p:cNvSpPr txBox="1"/>
          <p:nvPr/>
        </p:nvSpPr>
        <p:spPr>
          <a:xfrm>
            <a:off x="3330149" y="5111649"/>
            <a:ext cx="2174789" cy="91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600"/>
              </a:lnSpc>
            </a:pPr>
            <a:r>
              <a:rPr lang="en-GB" sz="1400" dirty="0">
                <a:solidFill>
                  <a:srgbClr val="414142"/>
                </a:solidFill>
              </a:rPr>
              <a:t>Optimise self care </a:t>
            </a:r>
          </a:p>
          <a:p>
            <a:pPr algn="ctr">
              <a:lnSpc>
                <a:spcPts val="1600"/>
              </a:lnSpc>
            </a:pPr>
            <a:r>
              <a:rPr lang="en-GB" sz="1400" dirty="0">
                <a:solidFill>
                  <a:srgbClr val="414142"/>
                </a:solidFill>
              </a:rPr>
              <a:t>Assess diagnosis and treatment</a:t>
            </a:r>
          </a:p>
          <a:p>
            <a:pPr algn="ctr">
              <a:lnSpc>
                <a:spcPts val="1600"/>
              </a:lnSpc>
            </a:pPr>
            <a:r>
              <a:rPr lang="en-GB" sz="1400" dirty="0">
                <a:solidFill>
                  <a:srgbClr val="414142"/>
                </a:solidFill>
              </a:rPr>
              <a:t>Consider referral</a:t>
            </a:r>
          </a:p>
        </p:txBody>
      </p:sp>
      <p:sp>
        <p:nvSpPr>
          <p:cNvPr id="10" name="TextBox 6">
            <a:extLst>
              <a:ext uri="{FF2B5EF4-FFF2-40B4-BE49-F238E27FC236}">
                <a16:creationId xmlns="" xmlns:a16="http://schemas.microsoft.com/office/drawing/2014/main" id="{FB063294-B242-43D2-8FF3-8BAFAACDE712}"/>
              </a:ext>
            </a:extLst>
          </p:cNvPr>
          <p:cNvSpPr txBox="1"/>
          <p:nvPr/>
        </p:nvSpPr>
        <p:spPr>
          <a:xfrm>
            <a:off x="5657945" y="4947470"/>
            <a:ext cx="2174789" cy="91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600"/>
              </a:lnSpc>
            </a:pPr>
            <a:r>
              <a:rPr lang="en-GB" sz="1400" dirty="0">
                <a:solidFill>
                  <a:srgbClr val="414142"/>
                </a:solidFill>
              </a:rPr>
              <a:t>Assess diagnosis, treatment and self care</a:t>
            </a:r>
          </a:p>
          <a:p>
            <a:pPr algn="ctr">
              <a:lnSpc>
                <a:spcPts val="1600"/>
              </a:lnSpc>
            </a:pPr>
            <a:r>
              <a:rPr lang="en-GB" sz="1400" dirty="0">
                <a:solidFill>
                  <a:srgbClr val="414142"/>
                </a:solidFill>
              </a:rPr>
              <a:t>Difficult vs Severe Asthma</a:t>
            </a:r>
          </a:p>
          <a:p>
            <a:pPr algn="ctr">
              <a:lnSpc>
                <a:spcPts val="1600"/>
              </a:lnSpc>
            </a:pPr>
            <a:r>
              <a:rPr lang="en-GB" sz="1400" dirty="0">
                <a:solidFill>
                  <a:srgbClr val="414142"/>
                </a:solidFill>
              </a:rPr>
              <a:t>Specialist treatments</a:t>
            </a:r>
          </a:p>
        </p:txBody>
      </p:sp>
      <p:sp>
        <p:nvSpPr>
          <p:cNvPr id="11" name="Right Brace 10">
            <a:extLst>
              <a:ext uri="{FF2B5EF4-FFF2-40B4-BE49-F238E27FC236}">
                <a16:creationId xmlns="" xmlns:a16="http://schemas.microsoft.com/office/drawing/2014/main" id="{97A1DD7F-0F18-4634-A0DA-B3ABF0D3275D}"/>
              </a:ext>
            </a:extLst>
          </p:cNvPr>
          <p:cNvSpPr/>
          <p:nvPr/>
        </p:nvSpPr>
        <p:spPr>
          <a:xfrm rot="5400000">
            <a:off x="5920496" y="3473755"/>
            <a:ext cx="510746" cy="1724927"/>
          </a:xfrm>
          <a:prstGeom prst="rightBrace">
            <a:avLst/>
          </a:prstGeom>
          <a:ln w="63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4141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3530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="" xmlns:a16="http://schemas.microsoft.com/office/drawing/2014/main" id="{3868642B-8662-452B-BF1E-87DD779A1A3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Difficult and Severe Asthma </a:t>
            </a:r>
          </a:p>
        </p:txBody>
      </p:sp>
      <p:pic>
        <p:nvPicPr>
          <p:cNvPr id="4" name="Picture 3" descr="A close up of a logo&#10;&#10;Description generated with high confidence">
            <a:extLst>
              <a:ext uri="{FF2B5EF4-FFF2-40B4-BE49-F238E27FC236}">
                <a16:creationId xmlns="" xmlns:a16="http://schemas.microsoft.com/office/drawing/2014/main" id="{CD60A568-8402-4619-8D2C-20A6E2FCAB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960" y="3833449"/>
            <a:ext cx="7479068" cy="2662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709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ED574F4-D7B4-4384-8157-4F37417491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Slipping through the net :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="" xmlns:a16="http://schemas.microsoft.com/office/drawing/2014/main" id="{8008A3E8-D12A-4B70-ABF3-5F88AB5A544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algn="ctr"/>
            <a:endParaRPr lang="en-GB" sz="4800" dirty="0">
              <a:solidFill>
                <a:schemeClr val="accent1"/>
              </a:solidFill>
            </a:endParaRPr>
          </a:p>
          <a:p>
            <a:pPr algn="ctr"/>
            <a:endParaRPr lang="en-GB" sz="4800" dirty="0">
              <a:solidFill>
                <a:schemeClr val="accent1"/>
              </a:solidFill>
            </a:endParaRPr>
          </a:p>
          <a:p>
            <a:pPr algn="ctr"/>
            <a:endParaRPr lang="en-GB" sz="4800" dirty="0">
              <a:solidFill>
                <a:schemeClr val="accent1"/>
              </a:solidFill>
            </a:endParaRPr>
          </a:p>
          <a:p>
            <a:pPr algn="ctr"/>
            <a:r>
              <a:rPr lang="en-GB" sz="4800" dirty="0">
                <a:solidFill>
                  <a:schemeClr val="accent1"/>
                </a:solidFill>
              </a:rPr>
              <a:t>From “Basic Care” </a:t>
            </a:r>
          </a:p>
          <a:p>
            <a:pPr algn="ctr"/>
            <a:endParaRPr lang="en-GB" sz="4800" dirty="0">
              <a:solidFill>
                <a:schemeClr val="accent1"/>
              </a:solidFill>
            </a:endParaRPr>
          </a:p>
          <a:p>
            <a:pPr algn="ctr"/>
            <a:r>
              <a:rPr lang="en-GB" sz="4800" dirty="0">
                <a:solidFill>
                  <a:schemeClr val="accent1"/>
                </a:solidFill>
              </a:rPr>
              <a:t>To </a:t>
            </a:r>
          </a:p>
          <a:p>
            <a:pPr algn="ctr"/>
            <a:endParaRPr lang="en-GB" sz="4800" dirty="0">
              <a:solidFill>
                <a:schemeClr val="accent1"/>
              </a:solidFill>
            </a:endParaRPr>
          </a:p>
          <a:p>
            <a:pPr algn="ctr"/>
            <a:r>
              <a:rPr lang="en-GB" sz="4800" dirty="0">
                <a:solidFill>
                  <a:schemeClr val="accent1"/>
                </a:solidFill>
              </a:rPr>
              <a:t>Severe Asthma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="" xmlns:a16="http://schemas.microsoft.com/office/drawing/2014/main" id="{99387124-41AA-4D69-8116-73AC78E51592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C0C44737-3DEE-450B-AA54-A233F7BA08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2768" y="1352550"/>
            <a:ext cx="3185942" cy="4808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525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64D0308-93D3-45E3-96D8-356428C740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Severe asthma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E68222D-D6AD-4AAF-8BD0-944BDD55DB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322" y="1246431"/>
            <a:ext cx="4215749" cy="5791200"/>
          </a:xfrm>
        </p:spPr>
        <p:txBody>
          <a:bodyPr>
            <a:normAutofit fontScale="55000" lnSpcReduction="2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Severe asthma affects nearly 5% of people with asthma (Hekking et al., 2015).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They suffer greater morbidity yet fall outside the evidence-base that informs most asthma care, requiring specialist attention, treatment and pathways (Wenzel., 2011)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The introduction of monoclonal antibodies such as Omalizumab and </a:t>
            </a:r>
            <a:r>
              <a:rPr lang="en-GB" dirty="0" err="1"/>
              <a:t>Reslizumab</a:t>
            </a:r>
            <a:r>
              <a:rPr lang="en-GB" dirty="0"/>
              <a:t> has offered hope to many.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Accurately identifying the subgroups within severe asthma that will respond well to the mAbs can be difficult. </a:t>
            </a:r>
          </a:p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A4B0BEB3-9D44-4D0F-88A2-5D03CBAF5C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8071" y="1354015"/>
            <a:ext cx="4647807" cy="4765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738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DB2EAD4-4439-47E2-936F-CE07A89994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importance to the NHS of Severe Asthma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="" xmlns:a16="http://schemas.microsoft.com/office/drawing/2014/main" id="{211A055D-E1D0-4AD6-9F45-92971FDCAF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80968" y="1290132"/>
            <a:ext cx="4448432" cy="5037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302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315B75F-F6BF-4E9F-8EB0-12D2486F3E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Asthma UK recently launched report – July 2018</a:t>
            </a:r>
          </a:p>
        </p:txBody>
      </p:sp>
      <p:pic>
        <p:nvPicPr>
          <p:cNvPr id="5" name="Content Placeholder 4" descr="A screenshot of text&#10;&#10;Description generated with very high confidence">
            <a:extLst>
              <a:ext uri="{FF2B5EF4-FFF2-40B4-BE49-F238E27FC236}">
                <a16:creationId xmlns="" xmlns:a16="http://schemas.microsoft.com/office/drawing/2014/main" id="{6034304A-424D-43F3-A816-D8D9ECC0F5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15611" y="1330328"/>
            <a:ext cx="2512779" cy="4791075"/>
          </a:xfrm>
        </p:spPr>
      </p:pic>
    </p:spTree>
    <p:extLst>
      <p:ext uri="{BB962C8B-B14F-4D97-AF65-F5344CB8AC3E}">
        <p14:creationId xmlns:p14="http://schemas.microsoft.com/office/powerpoint/2010/main" val="4191920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F7C6796-23DA-43B5-9EFD-36F6CEA555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did we do?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3A4A8EF-E4FB-4D27-AB04-43D5179D80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en-GB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Continuing on from our past severe asthma work which focused on research for new treatments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Here we try to understand the issues with difficult and severe asthma care in the UK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Interviewed 17 difficult/severe asthma clinicians and nurses from across the UK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Surveyed 72 primary and secondary health care professionals</a:t>
            </a:r>
          </a:p>
        </p:txBody>
      </p:sp>
    </p:spTree>
    <p:extLst>
      <p:ext uri="{BB962C8B-B14F-4D97-AF65-F5344CB8AC3E}">
        <p14:creationId xmlns:p14="http://schemas.microsoft.com/office/powerpoint/2010/main" val="3952498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F7C6796-23DA-43B5-9EFD-36F6CEA555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Our findings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3A4A8EF-E4FB-4D27-AB04-43D5179D80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920" y="1511585"/>
            <a:ext cx="8340169" cy="4791476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Clinicians think that patients are not being referred to specialists services when they should be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Reasons to refer a patient vary from health care professional to health care professional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Siloed patient data can make providing consistent care difficult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Type of difficult and severe asthma care available varies between tertiary centres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The issue of not knowing the size of the patient population makes its difficult to predict demand for services</a:t>
            </a:r>
          </a:p>
        </p:txBody>
      </p:sp>
    </p:spTree>
    <p:extLst>
      <p:ext uri="{BB962C8B-B14F-4D97-AF65-F5344CB8AC3E}">
        <p14:creationId xmlns:p14="http://schemas.microsoft.com/office/powerpoint/2010/main" val="4137921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generated with very high confidence">
            <a:extLst>
              <a:ext uri="{FF2B5EF4-FFF2-40B4-BE49-F238E27FC236}">
                <a16:creationId xmlns="" xmlns:a16="http://schemas.microsoft.com/office/drawing/2014/main" id="{D164004C-6D03-4ABF-BF36-F8874E0161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172" y="1294688"/>
            <a:ext cx="3867958" cy="4381182"/>
          </a:xfrm>
          <a:prstGeom prst="rect">
            <a:avLst/>
          </a:prstGeom>
        </p:spPr>
      </p:pic>
      <p:pic>
        <p:nvPicPr>
          <p:cNvPr id="6" name="Picture 5" descr="A screenshot of a cell phone&#10;&#10;Description generated with very high confidence">
            <a:extLst>
              <a:ext uri="{FF2B5EF4-FFF2-40B4-BE49-F238E27FC236}">
                <a16:creationId xmlns="" xmlns:a16="http://schemas.microsoft.com/office/drawing/2014/main" id="{A4A53F4C-BD6F-480B-BFBD-3E5F1C8918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2679" y="1294688"/>
            <a:ext cx="3867959" cy="438118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4AACB346-83DC-43B4-999F-165562E0C4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Variety in referral thresholds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F5E18803-9F10-4C28-9D17-A82ECB074B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0500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ell phone&#10;&#10;Description generated with very high confidence">
            <a:extLst>
              <a:ext uri="{FF2B5EF4-FFF2-40B4-BE49-F238E27FC236}">
                <a16:creationId xmlns="" xmlns:a16="http://schemas.microsoft.com/office/drawing/2014/main" id="{953BAAED-2EA8-4A16-9560-37715C5391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421" y="1372905"/>
            <a:ext cx="4017089" cy="4550100"/>
          </a:xfrm>
          <a:prstGeom prst="rect">
            <a:avLst/>
          </a:prstGeom>
        </p:spPr>
      </p:pic>
      <p:pic>
        <p:nvPicPr>
          <p:cNvPr id="5" name="Picture 4" descr="A screenshot of a cell phone&#10;&#10;Description generated with very high confidence">
            <a:extLst>
              <a:ext uri="{FF2B5EF4-FFF2-40B4-BE49-F238E27FC236}">
                <a16:creationId xmlns="" xmlns:a16="http://schemas.microsoft.com/office/drawing/2014/main" id="{07A456B7-B083-4AC6-8CBB-AF70D4D48B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2509" y="1372905"/>
            <a:ext cx="4017089" cy="45501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313E35ED-7BFC-4D46-B93B-3459A6157A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Variety in referral thresholds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3CE1581-4050-4D3B-98C5-403A633EDD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1086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recommendations (1)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/>
              <a:t>Accurately determine the size of difficult and severe asthma populations for service planning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/>
              <a:t>Agree clear, unambiguous definitions of the different types of difficult and severe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/>
              <a:t>Develop and agree clear and unambiguous referral criteria between primary, secondary and tertiary care.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/>
              <a:t>Improve standards across tertiary centres through the commissioning toolkit, peer review, and sufficient resources.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/>
              <a:t>Develop, publish and promote new evidence-based strategies for the management of difficult and severe asthma.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097496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456B96A-ADE2-463C-AAE8-0998CDE829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Our recommendations (2)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7D502EB-FE93-4F22-B20D-96B16A00A0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Link and share patient care records across care settings and ensure that data is collected and used to improve service commissioning and delivery.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Through the development of the UK Severe Asthma Registry, gain a deeper understanding of the characteristics of the UK difficult/severe asthma population, to avoid unjustified variation, to aid service planning, delivery and the development of new treatments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Explore digital opportunities to support people with difficult/severe asthma and lessen pressure on services.</a:t>
            </a:r>
          </a:p>
        </p:txBody>
      </p:sp>
    </p:spTree>
    <p:extLst>
      <p:ext uri="{BB962C8B-B14F-4D97-AF65-F5344CB8AC3E}">
        <p14:creationId xmlns:p14="http://schemas.microsoft.com/office/powerpoint/2010/main" val="939879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ED574F4-D7B4-4384-8157-4F37417491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id="{3A093F76-8EDE-4138-8ACF-86D68DF8F4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70515" y="1282960"/>
            <a:ext cx="6392897" cy="4791075"/>
          </a:xfrm>
        </p:spPr>
      </p:pic>
    </p:spTree>
    <p:extLst>
      <p:ext uri="{BB962C8B-B14F-4D97-AF65-F5344CB8AC3E}">
        <p14:creationId xmlns:p14="http://schemas.microsoft.com/office/powerpoint/2010/main" val="2739781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0A22131-0BDA-4812-81CD-95E24F651D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2017 asthma deaths data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="" xmlns:a16="http://schemas.microsoft.com/office/drawing/2014/main" id="{7BA281B7-4B20-45B5-8A0E-DF3888153220}"/>
              </a:ext>
            </a:extLst>
          </p:cNvPr>
          <p:cNvGraphicFramePr>
            <a:graphicFrameLocks/>
          </p:cNvGraphicFramePr>
          <p:nvPr/>
        </p:nvGraphicFramePr>
        <p:xfrm>
          <a:off x="402432" y="1299415"/>
          <a:ext cx="8296400" cy="48219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786359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ED574F4-D7B4-4384-8157-4F37417491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id="{3954C127-24CF-45C2-805A-F27F2FD14E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75553" y="1330328"/>
            <a:ext cx="6392897" cy="4791075"/>
          </a:xfrm>
        </p:spPr>
      </p:pic>
    </p:spTree>
    <p:extLst>
      <p:ext uri="{BB962C8B-B14F-4D97-AF65-F5344CB8AC3E}">
        <p14:creationId xmlns:p14="http://schemas.microsoft.com/office/powerpoint/2010/main" val="1034911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4F3883E-8186-4C77-9CFF-D014AA3B06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id="{6B04DC19-5176-42BC-A2B6-8634F9B17B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75553" y="1330328"/>
            <a:ext cx="6392897" cy="4791075"/>
          </a:xfrm>
        </p:spPr>
      </p:pic>
    </p:spTree>
    <p:extLst>
      <p:ext uri="{BB962C8B-B14F-4D97-AF65-F5344CB8AC3E}">
        <p14:creationId xmlns:p14="http://schemas.microsoft.com/office/powerpoint/2010/main" val="3761544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ED574F4-D7B4-4384-8157-4F37417491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id="{BF254F9A-8706-4A94-8CCC-F94414BE96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30104" y="1330328"/>
            <a:ext cx="5283794" cy="4791075"/>
          </a:xfrm>
        </p:spPr>
      </p:pic>
    </p:spTree>
    <p:extLst>
      <p:ext uri="{BB962C8B-B14F-4D97-AF65-F5344CB8AC3E}">
        <p14:creationId xmlns:p14="http://schemas.microsoft.com/office/powerpoint/2010/main" val="1100339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ED574F4-D7B4-4384-8157-4F37417491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61656B8-0E07-4BB8-8BAF-7424771F0B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44569098-C018-4F28-8FEE-70AE93A412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630092">
            <a:off x="2587311" y="605032"/>
            <a:ext cx="2967053" cy="5601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784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ED574F4-D7B4-4384-8157-4F37417491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61656B8-0E07-4BB8-8BAF-7424771F0B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B7F6C6D7-0770-4063-AC04-72C5829886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4596" y="0"/>
            <a:ext cx="48748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643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482" y="465731"/>
            <a:ext cx="6341948" cy="5960068"/>
          </a:xfrm>
        </p:spPr>
      </p:pic>
    </p:spTree>
    <p:extLst>
      <p:ext uri="{BB962C8B-B14F-4D97-AF65-F5344CB8AC3E}">
        <p14:creationId xmlns:p14="http://schemas.microsoft.com/office/powerpoint/2010/main" val="27562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ED574F4-D7B4-4384-8157-4F37417491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id="{5E2FB1E6-2E35-4FC1-A3A9-20D73F896D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39589" y="1330328"/>
            <a:ext cx="6864824" cy="4791075"/>
          </a:xfrm>
        </p:spPr>
      </p:pic>
    </p:spTree>
    <p:extLst>
      <p:ext uri="{BB962C8B-B14F-4D97-AF65-F5344CB8AC3E}">
        <p14:creationId xmlns:p14="http://schemas.microsoft.com/office/powerpoint/2010/main" val="3826759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ED574F4-D7B4-4384-8157-4F37417491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id="{C88731B5-A6E3-42A0-B458-0BDDB6C3E0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79243" y="1330328"/>
            <a:ext cx="6785514" cy="4791075"/>
          </a:xfrm>
        </p:spPr>
      </p:pic>
    </p:spTree>
    <p:extLst>
      <p:ext uri="{BB962C8B-B14F-4D97-AF65-F5344CB8AC3E}">
        <p14:creationId xmlns:p14="http://schemas.microsoft.com/office/powerpoint/2010/main" val="3273343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ED574F4-D7B4-4384-8157-4F37417491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Coming very soon…. Inhaler videos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id="{77A92B84-ED5D-45E5-AC6F-73F8EFE774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77021" y="1330328"/>
            <a:ext cx="5389959" cy="4791075"/>
          </a:xfrm>
        </p:spPr>
      </p:pic>
    </p:spTree>
    <p:extLst>
      <p:ext uri="{BB962C8B-B14F-4D97-AF65-F5344CB8AC3E}">
        <p14:creationId xmlns:p14="http://schemas.microsoft.com/office/powerpoint/2010/main" val="3613038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0300116-EBFB-4CED-BAB0-0D04EC7A30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Thanks for listening…..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id="{8FEA1054-7EB6-489C-843B-D91EB9F05B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16849" y="1330328"/>
            <a:ext cx="5310305" cy="4791075"/>
          </a:xfrm>
        </p:spPr>
      </p:pic>
    </p:spTree>
    <p:extLst>
      <p:ext uri="{BB962C8B-B14F-4D97-AF65-F5344CB8AC3E}">
        <p14:creationId xmlns:p14="http://schemas.microsoft.com/office/powerpoint/2010/main" val="57703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="" xmlns:a16="http://schemas.microsoft.com/office/drawing/2014/main" id="{84CE5FE1-6A38-4983-83B2-8971FA58E2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="" xmlns:a16="http://schemas.microsoft.com/office/drawing/2014/main" id="{29529402-B14A-4C1E-A336-A3F374B1406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78158874"/>
              </p:ext>
            </p:extLst>
          </p:nvPr>
        </p:nvGraphicFramePr>
        <p:xfrm>
          <a:off x="402432" y="1330328"/>
          <a:ext cx="8339138" cy="47910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4704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="" xmlns:a16="http://schemas.microsoft.com/office/drawing/2014/main" id="{70E2027A-AC5C-46ED-92D2-CB2D92F44B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FDAEEEAB-2BA9-4F63-A0A4-12ABFEE1C24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id="{64B1A8E2-8534-423B-9A5C-226F5F8ADCBA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0" y="2"/>
            <a:ext cx="9144000" cy="6377871"/>
          </a:xfrm>
        </p:spPr>
      </p:pic>
    </p:spTree>
    <p:extLst>
      <p:ext uri="{BB962C8B-B14F-4D97-AF65-F5344CB8AC3E}">
        <p14:creationId xmlns:p14="http://schemas.microsoft.com/office/powerpoint/2010/main" val="334413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99EE944-EBF8-4A92-8E3E-1C7B64EB31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is “Basic Care” 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A05E1888-D36D-447C-845E-EC5753943BA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 dirty="0"/>
          </a:p>
        </p:txBody>
      </p:sp>
      <p:graphicFrame>
        <p:nvGraphicFramePr>
          <p:cNvPr id="4" name="Diagram 3">
            <a:extLst>
              <a:ext uri="{FF2B5EF4-FFF2-40B4-BE49-F238E27FC236}">
                <a16:creationId xmlns="" xmlns:a16="http://schemas.microsoft.com/office/drawing/2014/main" id="{412E91E2-B181-49C0-86B8-522D34C569D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46996939"/>
              </p:ext>
            </p:extLst>
          </p:nvPr>
        </p:nvGraphicFramePr>
        <p:xfrm>
          <a:off x="1655806" y="1365252"/>
          <a:ext cx="5964194" cy="47730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67226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29745EEE-A819-40EF-99A9-10865997E2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861" y="1387818"/>
            <a:ext cx="7572375" cy="4086225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="" xmlns:a16="http://schemas.microsoft.com/office/drawing/2014/main" id="{CE2445E2-2CDD-47E3-A8B2-9EE2ECCA02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Asthma UK Annual Survey 2017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="" xmlns:a16="http://schemas.microsoft.com/office/drawing/2014/main" id="{89195C03-517C-4808-9C97-DD73DC8DDBC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01919" y="1365249"/>
            <a:ext cx="8958324" cy="5801669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31421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20000624-36BF-48A8-A4A2-51AABAA6BC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349" y="1254343"/>
            <a:ext cx="7750969" cy="5057775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="" xmlns:a16="http://schemas.microsoft.com/office/drawing/2014/main" id="{12A4F2E2-DEAC-401D-BDF9-2D8A13F9FA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Receiving an annual review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A3E5413D-DC57-4FC0-A607-D78896E7B2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6008" y="5295850"/>
            <a:ext cx="1147672" cy="426757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="" xmlns:a16="http://schemas.microsoft.com/office/drawing/2014/main" id="{6B2EF59A-4A3F-4181-A087-33DE54ED213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16926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DCB70965-A485-4E10-A1E6-08F8915B12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534" y="1366837"/>
            <a:ext cx="7629525" cy="4733925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="" xmlns:a16="http://schemas.microsoft.com/office/drawing/2014/main" id="{A3D57226-4D43-467D-A40F-EE70E7A243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Having inhaler technique checked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CBCCF572-BB03-4BD6-877C-6B31CB90E9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8365" y="5382176"/>
            <a:ext cx="1147672" cy="426757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="" xmlns:a16="http://schemas.microsoft.com/office/drawing/2014/main" id="{E7F365F0-C79F-45AB-BA8F-E9AC4351418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17211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Retrospect">
  <a:themeElements>
    <a:clrScheme name="Custom 2">
      <a:dk1>
        <a:srgbClr val="414142"/>
      </a:dk1>
      <a:lt1>
        <a:srgbClr val="FFFFFF"/>
      </a:lt1>
      <a:dk2>
        <a:srgbClr val="782B90"/>
      </a:dk2>
      <a:lt2>
        <a:srgbClr val="E9E7E6"/>
      </a:lt2>
      <a:accent1>
        <a:srgbClr val="782B90"/>
      </a:accent1>
      <a:accent2>
        <a:srgbClr val="68BEAD"/>
      </a:accent2>
      <a:accent3>
        <a:srgbClr val="414142"/>
      </a:accent3>
      <a:accent4>
        <a:srgbClr val="4EB1C9"/>
      </a:accent4>
      <a:accent5>
        <a:srgbClr val="A3F331"/>
      </a:accent5>
      <a:accent6>
        <a:srgbClr val="E9E7E6"/>
      </a:accent6>
      <a:hlink>
        <a:srgbClr val="68BEAD"/>
      </a:hlink>
      <a:folHlink>
        <a:srgbClr val="0080C6"/>
      </a:folHlink>
    </a:clrScheme>
    <a:fontScheme name="Corbel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>
    <a:spDef>
      <a:spPr>
        <a:solidFill>
          <a:schemeClr val="accent4"/>
        </a:solidFill>
        <a:ln w="12700">
          <a:solidFill>
            <a:schemeClr val="accent4"/>
          </a:solidFill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lnSpc>
            <a:spcPts val="1600"/>
          </a:lnSpc>
          <a:defRPr sz="1400"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ctr">
          <a:lnSpc>
            <a:spcPts val="1600"/>
          </a:lnSpc>
          <a:defRPr sz="1400" dirty="0" err="1" smtClean="0"/>
        </a:defPPr>
      </a:lstStyle>
    </a:txDef>
  </a:objectDefaults>
  <a:extraClrSchemeLst/>
  <a:extLst>
    <a:ext uri="{05A4C25C-085E-4340-85A3-A5531E510DB2}">
      <thm15:themeFamily xmlns="" xmlns:thm15="http://schemas.microsoft.com/office/thememl/2012/main" name="Presentation1" id="{873CAA3F-D07E-4F9C-A42C-9E78ED1EC166}" vid="{F99287E5-8C5A-4030-97D7-03D10B41FE5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699</Words>
  <Application>Microsoft Office PowerPoint</Application>
  <PresentationFormat>On-screen Show (4:3)</PresentationFormat>
  <Paragraphs>106</Paragraphs>
  <Slides>39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0" baseType="lpstr">
      <vt:lpstr>1_Retrospect</vt:lpstr>
      <vt:lpstr>Slipping through the net :</vt:lpstr>
      <vt:lpstr>Slipping through the net :</vt:lpstr>
      <vt:lpstr>The 2017 asthma deaths data</vt:lpstr>
      <vt:lpstr>PowerPoint Presentation</vt:lpstr>
      <vt:lpstr>PowerPoint Presentation</vt:lpstr>
      <vt:lpstr>What is “Basic Care” ?</vt:lpstr>
      <vt:lpstr>Asthma UK Annual Survey 2017</vt:lpstr>
      <vt:lpstr>Receiving an annual review</vt:lpstr>
      <vt:lpstr>Having inhaler technique checked</vt:lpstr>
      <vt:lpstr>Written asthma action plans</vt:lpstr>
      <vt:lpstr>Getting the care they need</vt:lpstr>
      <vt:lpstr>Getting the care they need</vt:lpstr>
      <vt:lpstr>Unpredictable triggers</vt:lpstr>
      <vt:lpstr>PowerPoint Presentation</vt:lpstr>
      <vt:lpstr>Unpredictable triggers</vt:lpstr>
      <vt:lpstr>PowerPoint Presentation</vt:lpstr>
      <vt:lpstr>When can we make an impact?</vt:lpstr>
      <vt:lpstr>When can we make an impact?</vt:lpstr>
      <vt:lpstr>Difficult and Severe Asthma </vt:lpstr>
      <vt:lpstr>Severe asthma</vt:lpstr>
      <vt:lpstr>The importance to the NHS of Severe Asthma</vt:lpstr>
      <vt:lpstr>Asthma UK recently launched report – July 2018</vt:lpstr>
      <vt:lpstr>What did we do?</vt:lpstr>
      <vt:lpstr>Our findings</vt:lpstr>
      <vt:lpstr>Variety in referral thresholds</vt:lpstr>
      <vt:lpstr>Variety in referral thresholds</vt:lpstr>
      <vt:lpstr>Our recommendations (1)</vt:lpstr>
      <vt:lpstr>Our recommendations (2)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Coming very soon…. Inhaler videos</vt:lpstr>
      <vt:lpstr>Thanks for listening…..</vt:lpstr>
    </vt:vector>
  </TitlesOfParts>
  <Company>NWLCCCG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Slipping through the net :</dc:title>
  <dc:creator>Georgie Herskovits</dc:creator>
  <cp:lastModifiedBy>Georgie Herskovits</cp:lastModifiedBy>
  <cp:revision>1</cp:revision>
  <dcterms:created xsi:type="dcterms:W3CDTF">2018-09-06T12:22:21Z</dcterms:created>
  <dcterms:modified xsi:type="dcterms:W3CDTF">2018-09-06T12:28:12Z</dcterms:modified>
</cp:coreProperties>
</file>